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6C30"/>
    <a:srgbClr val="CCFF99"/>
    <a:srgbClr val="B7E080"/>
    <a:srgbClr val="FBFFE1"/>
    <a:srgbClr val="DB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DE68B4-95C0-41EC-ACF8-15119E6E39B9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</dgm:pt>
    <dgm:pt modelId="{185F311B-C739-40E2-A68C-EB2D3ACC9986}">
      <dgm:prSet phldrT="[Текст]"/>
      <dgm:spPr/>
      <dgm:t>
        <a:bodyPr/>
        <a:lstStyle/>
        <a:p>
          <a:r>
            <a:rPr lang="ru-RU" dirty="0" smtClean="0"/>
            <a:t>Подчеркивание важности, значительности выполняющего просьбу</a:t>
          </a:r>
          <a:endParaRPr lang="ru-RU" dirty="0"/>
        </a:p>
      </dgm:t>
    </dgm:pt>
    <dgm:pt modelId="{0FBA3CA6-43B9-47F6-B66C-4BC7716016E6}" type="parTrans" cxnId="{A3A81CD3-F246-4516-8EC4-228082AE002E}">
      <dgm:prSet/>
      <dgm:spPr/>
      <dgm:t>
        <a:bodyPr/>
        <a:lstStyle/>
        <a:p>
          <a:endParaRPr lang="ru-RU"/>
        </a:p>
      </dgm:t>
    </dgm:pt>
    <dgm:pt modelId="{004FAF45-430B-4DBC-AAA7-4055F700D8C2}" type="sibTrans" cxnId="{A3A81CD3-F246-4516-8EC4-228082AE002E}">
      <dgm:prSet/>
      <dgm:spPr/>
      <dgm:t>
        <a:bodyPr/>
        <a:lstStyle/>
        <a:p>
          <a:endParaRPr lang="ru-RU"/>
        </a:p>
      </dgm:t>
    </dgm:pt>
    <dgm:pt modelId="{BDBEA955-48CF-48F2-96D9-4201C8E97EBF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Указание на положительные последствия выполнения просьбы</a:t>
          </a:r>
          <a:endParaRPr lang="ru-RU" dirty="0"/>
        </a:p>
      </dgm:t>
    </dgm:pt>
    <dgm:pt modelId="{BD3F9220-2A73-4361-8B6B-AD051D6A081F}" type="parTrans" cxnId="{B051D4AC-4E82-4577-9ADD-7C88F6DE7DB4}">
      <dgm:prSet/>
      <dgm:spPr/>
      <dgm:t>
        <a:bodyPr/>
        <a:lstStyle/>
        <a:p>
          <a:endParaRPr lang="ru-RU"/>
        </a:p>
      </dgm:t>
    </dgm:pt>
    <dgm:pt modelId="{68F9F370-F3AA-491F-A28B-E4318B2BC21F}" type="sibTrans" cxnId="{B051D4AC-4E82-4577-9ADD-7C88F6DE7DB4}">
      <dgm:prSet/>
      <dgm:spPr/>
      <dgm:t>
        <a:bodyPr/>
        <a:lstStyle/>
        <a:p>
          <a:endParaRPr lang="ru-RU"/>
        </a:p>
      </dgm:t>
    </dgm:pt>
    <dgm:pt modelId="{10AC56DC-56CC-401B-AE1A-C9A938664597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Выражение предварительной благодарности за согласие исполнить</a:t>
          </a:r>
          <a:endParaRPr lang="ru-RU" dirty="0"/>
        </a:p>
      </dgm:t>
    </dgm:pt>
    <dgm:pt modelId="{4B4C833D-5AE2-4F79-8784-7B79E97CBF46}" type="parTrans" cxnId="{9A13300F-DBE5-41C1-BD94-C1530BE87437}">
      <dgm:prSet/>
      <dgm:spPr/>
      <dgm:t>
        <a:bodyPr/>
        <a:lstStyle/>
        <a:p>
          <a:endParaRPr lang="ru-RU"/>
        </a:p>
      </dgm:t>
    </dgm:pt>
    <dgm:pt modelId="{555F2DF7-FFEF-400A-9860-5C15E2E7FED3}" type="sibTrans" cxnId="{9A13300F-DBE5-41C1-BD94-C1530BE87437}">
      <dgm:prSet/>
      <dgm:spPr/>
      <dgm:t>
        <a:bodyPr/>
        <a:lstStyle/>
        <a:p>
          <a:endParaRPr lang="ru-RU"/>
        </a:p>
      </dgm:t>
    </dgm:pt>
    <dgm:pt modelId="{95B4C58B-0D82-4059-A446-6D9D8D13E42F}" type="pres">
      <dgm:prSet presAssocID="{EBDE68B4-95C0-41EC-ACF8-15119E6E39B9}" presName="linearFlow" presStyleCnt="0">
        <dgm:presLayoutVars>
          <dgm:dir/>
          <dgm:resizeHandles val="exact"/>
        </dgm:presLayoutVars>
      </dgm:prSet>
      <dgm:spPr/>
    </dgm:pt>
    <dgm:pt modelId="{5EB38BA5-E12D-474E-A84C-EB40C7E6ACD2}" type="pres">
      <dgm:prSet presAssocID="{185F311B-C739-40E2-A68C-EB2D3ACC9986}" presName="composite" presStyleCnt="0"/>
      <dgm:spPr/>
    </dgm:pt>
    <dgm:pt modelId="{4109945C-273F-495A-943A-631A8A70E11B}" type="pres">
      <dgm:prSet presAssocID="{185F311B-C739-40E2-A68C-EB2D3ACC9986}" presName="imgShp" presStyleLbl="fgImgPlace1" presStyleIdx="0" presStyleCnt="3" custLinFactNeighborX="-55891" custLinFactNeighborY="1213"/>
      <dgm:spPr/>
    </dgm:pt>
    <dgm:pt modelId="{9817C851-431D-4566-B2E3-FCC1E48993D7}" type="pres">
      <dgm:prSet presAssocID="{185F311B-C739-40E2-A68C-EB2D3ACC9986}" presName="txShp" presStyleLbl="node1" presStyleIdx="0" presStyleCnt="3" custScaleX="12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3284BB-36A3-4495-A2C0-8E33C6853BD8}" type="pres">
      <dgm:prSet presAssocID="{004FAF45-430B-4DBC-AAA7-4055F700D8C2}" presName="spacing" presStyleCnt="0"/>
      <dgm:spPr/>
    </dgm:pt>
    <dgm:pt modelId="{FD4F8233-CB53-4267-B74E-6F717AEEDF81}" type="pres">
      <dgm:prSet presAssocID="{BDBEA955-48CF-48F2-96D9-4201C8E97EBF}" presName="composite" presStyleCnt="0"/>
      <dgm:spPr/>
    </dgm:pt>
    <dgm:pt modelId="{50068A01-7911-4D44-8E39-7824D26307DC}" type="pres">
      <dgm:prSet presAssocID="{BDBEA955-48CF-48F2-96D9-4201C8E97EBF}" presName="imgShp" presStyleLbl="fgImgPlace1" presStyleIdx="1" presStyleCnt="3" custLinFactNeighborX="-55891" custLinFactNeighborY="-1039"/>
      <dgm:spPr/>
    </dgm:pt>
    <dgm:pt modelId="{876158A6-41CA-4BC4-B352-FB401EC5AD63}" type="pres">
      <dgm:prSet presAssocID="{BDBEA955-48CF-48F2-96D9-4201C8E97EBF}" presName="txShp" presStyleLbl="node1" presStyleIdx="1" presStyleCnt="3" custScaleX="1248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F4B8E-3739-4221-BDAE-544428093269}" type="pres">
      <dgm:prSet presAssocID="{68F9F370-F3AA-491F-A28B-E4318B2BC21F}" presName="spacing" presStyleCnt="0"/>
      <dgm:spPr/>
    </dgm:pt>
    <dgm:pt modelId="{591BE009-D676-45C4-93CB-63297905F230}" type="pres">
      <dgm:prSet presAssocID="{10AC56DC-56CC-401B-AE1A-C9A938664597}" presName="composite" presStyleCnt="0"/>
      <dgm:spPr/>
    </dgm:pt>
    <dgm:pt modelId="{9D7B238B-8A62-4410-9735-449C7351EA74}" type="pres">
      <dgm:prSet presAssocID="{10AC56DC-56CC-401B-AE1A-C9A938664597}" presName="imgShp" presStyleLbl="fgImgPlace1" presStyleIdx="2" presStyleCnt="3" custLinFactNeighborX="-49511" custLinFactNeighborY="3088"/>
      <dgm:spPr/>
    </dgm:pt>
    <dgm:pt modelId="{11546FB1-0B22-4162-8EA4-119117BE209D}" type="pres">
      <dgm:prSet presAssocID="{10AC56DC-56CC-401B-AE1A-C9A938664597}" presName="txShp" presStyleLbl="node1" presStyleIdx="2" presStyleCnt="3" custScaleX="1246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1E630D-A025-4F4A-AD6D-904370159D09}" type="presOf" srcId="{185F311B-C739-40E2-A68C-EB2D3ACC9986}" destId="{9817C851-431D-4566-B2E3-FCC1E48993D7}" srcOrd="0" destOrd="0" presId="urn:microsoft.com/office/officeart/2005/8/layout/vList3#2"/>
    <dgm:cxn modelId="{9A13300F-DBE5-41C1-BD94-C1530BE87437}" srcId="{EBDE68B4-95C0-41EC-ACF8-15119E6E39B9}" destId="{10AC56DC-56CC-401B-AE1A-C9A938664597}" srcOrd="2" destOrd="0" parTransId="{4B4C833D-5AE2-4F79-8784-7B79E97CBF46}" sibTransId="{555F2DF7-FFEF-400A-9860-5C15E2E7FED3}"/>
    <dgm:cxn modelId="{5D6FAE6E-1A6D-48B7-9702-31871FECB150}" type="presOf" srcId="{EBDE68B4-95C0-41EC-ACF8-15119E6E39B9}" destId="{95B4C58B-0D82-4059-A446-6D9D8D13E42F}" srcOrd="0" destOrd="0" presId="urn:microsoft.com/office/officeart/2005/8/layout/vList3#2"/>
    <dgm:cxn modelId="{7EE9856C-0209-492F-8E57-7C37EA074CBD}" type="presOf" srcId="{BDBEA955-48CF-48F2-96D9-4201C8E97EBF}" destId="{876158A6-41CA-4BC4-B352-FB401EC5AD63}" srcOrd="0" destOrd="0" presId="urn:microsoft.com/office/officeart/2005/8/layout/vList3#2"/>
    <dgm:cxn modelId="{5BB4BECD-C650-4AAE-B564-71D03CCBA9CC}" type="presOf" srcId="{10AC56DC-56CC-401B-AE1A-C9A938664597}" destId="{11546FB1-0B22-4162-8EA4-119117BE209D}" srcOrd="0" destOrd="0" presId="urn:microsoft.com/office/officeart/2005/8/layout/vList3#2"/>
    <dgm:cxn modelId="{A3A81CD3-F246-4516-8EC4-228082AE002E}" srcId="{EBDE68B4-95C0-41EC-ACF8-15119E6E39B9}" destId="{185F311B-C739-40E2-A68C-EB2D3ACC9986}" srcOrd="0" destOrd="0" parTransId="{0FBA3CA6-43B9-47F6-B66C-4BC7716016E6}" sibTransId="{004FAF45-430B-4DBC-AAA7-4055F700D8C2}"/>
    <dgm:cxn modelId="{B051D4AC-4E82-4577-9ADD-7C88F6DE7DB4}" srcId="{EBDE68B4-95C0-41EC-ACF8-15119E6E39B9}" destId="{BDBEA955-48CF-48F2-96D9-4201C8E97EBF}" srcOrd="1" destOrd="0" parTransId="{BD3F9220-2A73-4361-8B6B-AD051D6A081F}" sibTransId="{68F9F370-F3AA-491F-A28B-E4318B2BC21F}"/>
    <dgm:cxn modelId="{279B4FBE-BF0B-47B2-B904-204BB7546C5D}" type="presParOf" srcId="{95B4C58B-0D82-4059-A446-6D9D8D13E42F}" destId="{5EB38BA5-E12D-474E-A84C-EB40C7E6ACD2}" srcOrd="0" destOrd="0" presId="urn:microsoft.com/office/officeart/2005/8/layout/vList3#2"/>
    <dgm:cxn modelId="{103BDF3F-D6DE-40C9-B8DD-5E5DA9F0AE97}" type="presParOf" srcId="{5EB38BA5-E12D-474E-A84C-EB40C7E6ACD2}" destId="{4109945C-273F-495A-943A-631A8A70E11B}" srcOrd="0" destOrd="0" presId="urn:microsoft.com/office/officeart/2005/8/layout/vList3#2"/>
    <dgm:cxn modelId="{80DE0768-B44B-484C-9152-B2060AD73970}" type="presParOf" srcId="{5EB38BA5-E12D-474E-A84C-EB40C7E6ACD2}" destId="{9817C851-431D-4566-B2E3-FCC1E48993D7}" srcOrd="1" destOrd="0" presId="urn:microsoft.com/office/officeart/2005/8/layout/vList3#2"/>
    <dgm:cxn modelId="{FEE0DF6E-7D5B-46E5-89A1-FA06EC57AEC3}" type="presParOf" srcId="{95B4C58B-0D82-4059-A446-6D9D8D13E42F}" destId="{593284BB-36A3-4495-A2C0-8E33C6853BD8}" srcOrd="1" destOrd="0" presId="urn:microsoft.com/office/officeart/2005/8/layout/vList3#2"/>
    <dgm:cxn modelId="{99D98D61-F57A-4159-8689-6A56DC3FE5E0}" type="presParOf" srcId="{95B4C58B-0D82-4059-A446-6D9D8D13E42F}" destId="{FD4F8233-CB53-4267-B74E-6F717AEEDF81}" srcOrd="2" destOrd="0" presId="urn:microsoft.com/office/officeart/2005/8/layout/vList3#2"/>
    <dgm:cxn modelId="{CEA7085C-E4E0-4C31-B809-2CA61E270F22}" type="presParOf" srcId="{FD4F8233-CB53-4267-B74E-6F717AEEDF81}" destId="{50068A01-7911-4D44-8E39-7824D26307DC}" srcOrd="0" destOrd="0" presId="urn:microsoft.com/office/officeart/2005/8/layout/vList3#2"/>
    <dgm:cxn modelId="{8A270069-0243-49E7-B2D4-1ECB55090DE7}" type="presParOf" srcId="{FD4F8233-CB53-4267-B74E-6F717AEEDF81}" destId="{876158A6-41CA-4BC4-B352-FB401EC5AD63}" srcOrd="1" destOrd="0" presId="urn:microsoft.com/office/officeart/2005/8/layout/vList3#2"/>
    <dgm:cxn modelId="{A471DB14-A7D1-4F8C-BA2F-8DEE2AE0BEA2}" type="presParOf" srcId="{95B4C58B-0D82-4059-A446-6D9D8D13E42F}" destId="{B7CF4B8E-3739-4221-BDAE-544428093269}" srcOrd="3" destOrd="0" presId="urn:microsoft.com/office/officeart/2005/8/layout/vList3#2"/>
    <dgm:cxn modelId="{5E1F2FCF-3D4E-4D69-A56E-9E1ECF688957}" type="presParOf" srcId="{95B4C58B-0D82-4059-A446-6D9D8D13E42F}" destId="{591BE009-D676-45C4-93CB-63297905F230}" srcOrd="4" destOrd="0" presId="urn:microsoft.com/office/officeart/2005/8/layout/vList3#2"/>
    <dgm:cxn modelId="{17A558F5-12C7-4CFC-998D-62885E11FD2D}" type="presParOf" srcId="{591BE009-D676-45C4-93CB-63297905F230}" destId="{9D7B238B-8A62-4410-9735-449C7351EA74}" srcOrd="0" destOrd="0" presId="urn:microsoft.com/office/officeart/2005/8/layout/vList3#2"/>
    <dgm:cxn modelId="{1FE35951-16AA-490F-8AFF-377C47677DCA}" type="presParOf" srcId="{591BE009-D676-45C4-93CB-63297905F230}" destId="{11546FB1-0B22-4162-8EA4-119117BE209D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F2ED1C-8A69-4B6A-B8BB-8B8D8F97551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BA3813C9-45C0-45A4-97EE-7BD7749F51A7}">
      <dgm:prSet phldrT="[Текст]"/>
      <dgm:spPr/>
      <dgm:t>
        <a:bodyPr/>
        <a:lstStyle/>
        <a:p>
          <a:r>
            <a:rPr lang="ru-RU" dirty="0" smtClean="0"/>
            <a:t>Формулы отказа</a:t>
          </a:r>
          <a:endParaRPr lang="ru-RU" dirty="0"/>
        </a:p>
      </dgm:t>
    </dgm:pt>
    <dgm:pt modelId="{36BABD3E-84F9-4724-9BD7-4DF1850C6329}" type="parTrans" cxnId="{187561C9-9A1E-4174-BB30-C08D00DFE07B}">
      <dgm:prSet/>
      <dgm:spPr/>
      <dgm:t>
        <a:bodyPr/>
        <a:lstStyle/>
        <a:p>
          <a:endParaRPr lang="ru-RU"/>
        </a:p>
      </dgm:t>
    </dgm:pt>
    <dgm:pt modelId="{56DEA502-9911-4EC3-9218-911162427BE2}" type="sibTrans" cxnId="{187561C9-9A1E-4174-BB30-C08D00DFE07B}">
      <dgm:prSet/>
      <dgm:spPr/>
      <dgm:t>
        <a:bodyPr/>
        <a:lstStyle/>
        <a:p>
          <a:endParaRPr lang="ru-RU"/>
        </a:p>
      </dgm:t>
    </dgm:pt>
    <dgm:pt modelId="{CD4FD17B-80B4-4F93-973B-2C79328BDE08}">
      <dgm:prSet phldrT="[Текст]"/>
      <dgm:spPr/>
      <dgm:t>
        <a:bodyPr/>
        <a:lstStyle/>
        <a:p>
          <a:r>
            <a:rPr lang="ru-RU" dirty="0" smtClean="0"/>
            <a:t>извинения</a:t>
          </a:r>
          <a:endParaRPr lang="ru-RU" dirty="0"/>
        </a:p>
      </dgm:t>
    </dgm:pt>
    <dgm:pt modelId="{C9EF7CF3-FD50-45A9-9EA9-D1633AE449FE}" type="parTrans" cxnId="{F20A7488-F261-4E8C-916A-D790F7F6440F}">
      <dgm:prSet/>
      <dgm:spPr/>
      <dgm:t>
        <a:bodyPr/>
        <a:lstStyle/>
        <a:p>
          <a:endParaRPr lang="ru-RU"/>
        </a:p>
      </dgm:t>
    </dgm:pt>
    <dgm:pt modelId="{8FAB17DA-460E-4AC4-9AFF-00E55CDCF44E}" type="sibTrans" cxnId="{F20A7488-F261-4E8C-916A-D790F7F6440F}">
      <dgm:prSet/>
      <dgm:spPr/>
      <dgm:t>
        <a:bodyPr/>
        <a:lstStyle/>
        <a:p>
          <a:endParaRPr lang="ru-RU"/>
        </a:p>
      </dgm:t>
    </dgm:pt>
    <dgm:pt modelId="{6E02C300-468E-4695-BA12-D63B84A98DD0}">
      <dgm:prSet phldrT="[Текст]"/>
      <dgm:spPr/>
      <dgm:t>
        <a:bodyPr/>
        <a:lstStyle/>
        <a:p>
          <a:r>
            <a:rPr lang="ru-RU" dirty="0" smtClean="0"/>
            <a:t>сожаления</a:t>
          </a:r>
          <a:endParaRPr lang="ru-RU" dirty="0"/>
        </a:p>
      </dgm:t>
    </dgm:pt>
    <dgm:pt modelId="{82DC250C-A3E4-4575-860C-8F969AE96D05}" type="parTrans" cxnId="{4B3AE81F-07C4-4B55-AB30-3D875818E906}">
      <dgm:prSet/>
      <dgm:spPr/>
      <dgm:t>
        <a:bodyPr/>
        <a:lstStyle/>
        <a:p>
          <a:endParaRPr lang="ru-RU"/>
        </a:p>
      </dgm:t>
    </dgm:pt>
    <dgm:pt modelId="{82EE2569-D0BD-4D4C-8C14-73045E8A41C9}" type="sibTrans" cxnId="{4B3AE81F-07C4-4B55-AB30-3D875818E906}">
      <dgm:prSet/>
      <dgm:spPr/>
      <dgm:t>
        <a:bodyPr/>
        <a:lstStyle/>
        <a:p>
          <a:endParaRPr lang="ru-RU"/>
        </a:p>
      </dgm:t>
    </dgm:pt>
    <dgm:pt modelId="{BA75E723-73A7-4505-B05B-15E9C64F4E07}">
      <dgm:prSet phldrT="[Текст]"/>
      <dgm:spPr/>
      <dgm:t>
        <a:bodyPr/>
        <a:lstStyle/>
        <a:p>
          <a:r>
            <a:rPr lang="ru-RU" dirty="0" smtClean="0"/>
            <a:t>обещания</a:t>
          </a:r>
          <a:endParaRPr lang="ru-RU" dirty="0"/>
        </a:p>
      </dgm:t>
    </dgm:pt>
    <dgm:pt modelId="{040C3B92-71DA-4620-A476-B2C49DCE5CC5}" type="parTrans" cxnId="{F2DCAAA7-8DA9-4CC7-9263-A21CCB244E3D}">
      <dgm:prSet/>
      <dgm:spPr/>
      <dgm:t>
        <a:bodyPr/>
        <a:lstStyle/>
        <a:p>
          <a:endParaRPr lang="ru-RU"/>
        </a:p>
      </dgm:t>
    </dgm:pt>
    <dgm:pt modelId="{257E7507-6A5D-4403-85FC-FE08C6D084CA}" type="sibTrans" cxnId="{F2DCAAA7-8DA9-4CC7-9263-A21CCB244E3D}">
      <dgm:prSet/>
      <dgm:spPr/>
      <dgm:t>
        <a:bodyPr/>
        <a:lstStyle/>
        <a:p>
          <a:endParaRPr lang="ru-RU"/>
        </a:p>
      </dgm:t>
    </dgm:pt>
    <dgm:pt modelId="{EEA994C2-E1B2-4562-A936-E9404D117A64}" type="pres">
      <dgm:prSet presAssocID="{EDF2ED1C-8A69-4B6A-B8BB-8B8D8F97551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0EAEB2-FCE8-484A-B5F6-53EA7B4787B4}" type="pres">
      <dgm:prSet presAssocID="{BA3813C9-45C0-45A4-97EE-7BD7749F51A7}" presName="centerShape" presStyleLbl="node0" presStyleIdx="0" presStyleCnt="1"/>
      <dgm:spPr/>
      <dgm:t>
        <a:bodyPr/>
        <a:lstStyle/>
        <a:p>
          <a:endParaRPr lang="ru-RU"/>
        </a:p>
      </dgm:t>
    </dgm:pt>
    <dgm:pt modelId="{346CFCC9-A0B4-4151-8964-AA8179EAC42C}" type="pres">
      <dgm:prSet presAssocID="{C9EF7CF3-FD50-45A9-9EA9-D1633AE449FE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05C9A5E0-21D1-457E-9437-8AEBA1E83671}" type="pres">
      <dgm:prSet presAssocID="{CD4FD17B-80B4-4F93-973B-2C79328BDE0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F883EF-7F35-4DDB-8E17-EEB4012BDAB4}" type="pres">
      <dgm:prSet presAssocID="{82DC250C-A3E4-4575-860C-8F969AE96D05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AA5E9DFC-2C54-4BEF-956E-E3935EA9C8F9}" type="pres">
      <dgm:prSet presAssocID="{6E02C300-468E-4695-BA12-D63B84A98DD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130032-DD52-4B01-9970-5CEF6F32FB6D}" type="pres">
      <dgm:prSet presAssocID="{040C3B92-71DA-4620-A476-B2C49DCE5CC5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C5D8369F-D5E5-4AE2-8E72-EEC19DB751E3}" type="pres">
      <dgm:prSet presAssocID="{BA75E723-73A7-4505-B05B-15E9C64F4E0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DCAAA7-8DA9-4CC7-9263-A21CCB244E3D}" srcId="{BA3813C9-45C0-45A4-97EE-7BD7749F51A7}" destId="{BA75E723-73A7-4505-B05B-15E9C64F4E07}" srcOrd="2" destOrd="0" parTransId="{040C3B92-71DA-4620-A476-B2C49DCE5CC5}" sibTransId="{257E7507-6A5D-4403-85FC-FE08C6D084CA}"/>
    <dgm:cxn modelId="{F20A7488-F261-4E8C-916A-D790F7F6440F}" srcId="{BA3813C9-45C0-45A4-97EE-7BD7749F51A7}" destId="{CD4FD17B-80B4-4F93-973B-2C79328BDE08}" srcOrd="0" destOrd="0" parTransId="{C9EF7CF3-FD50-45A9-9EA9-D1633AE449FE}" sibTransId="{8FAB17DA-460E-4AC4-9AFF-00E55CDCF44E}"/>
    <dgm:cxn modelId="{F2CAB28D-B1D7-41AF-93BA-BFC6D0A9A56B}" type="presOf" srcId="{82DC250C-A3E4-4575-860C-8F969AE96D05}" destId="{79F883EF-7F35-4DDB-8E17-EEB4012BDAB4}" srcOrd="0" destOrd="0" presId="urn:microsoft.com/office/officeart/2005/8/layout/radial4"/>
    <dgm:cxn modelId="{98C65441-2F13-4EDB-9A58-3C29600D73F4}" type="presOf" srcId="{6E02C300-468E-4695-BA12-D63B84A98DD0}" destId="{AA5E9DFC-2C54-4BEF-956E-E3935EA9C8F9}" srcOrd="0" destOrd="0" presId="urn:microsoft.com/office/officeart/2005/8/layout/radial4"/>
    <dgm:cxn modelId="{97C62BEA-0F4A-4FFC-901C-552B0F46C06E}" type="presOf" srcId="{BA3813C9-45C0-45A4-97EE-7BD7749F51A7}" destId="{CC0EAEB2-FCE8-484A-B5F6-53EA7B4787B4}" srcOrd="0" destOrd="0" presId="urn:microsoft.com/office/officeart/2005/8/layout/radial4"/>
    <dgm:cxn modelId="{152E28D3-EEBB-4A35-8C8B-5159D4417064}" type="presOf" srcId="{CD4FD17B-80B4-4F93-973B-2C79328BDE08}" destId="{05C9A5E0-21D1-457E-9437-8AEBA1E83671}" srcOrd="0" destOrd="0" presId="urn:microsoft.com/office/officeart/2005/8/layout/radial4"/>
    <dgm:cxn modelId="{187561C9-9A1E-4174-BB30-C08D00DFE07B}" srcId="{EDF2ED1C-8A69-4B6A-B8BB-8B8D8F97551E}" destId="{BA3813C9-45C0-45A4-97EE-7BD7749F51A7}" srcOrd="0" destOrd="0" parTransId="{36BABD3E-84F9-4724-9BD7-4DF1850C6329}" sibTransId="{56DEA502-9911-4EC3-9218-911162427BE2}"/>
    <dgm:cxn modelId="{DB943627-4D83-496B-B281-8A91A3CC5A11}" type="presOf" srcId="{BA75E723-73A7-4505-B05B-15E9C64F4E07}" destId="{C5D8369F-D5E5-4AE2-8E72-EEC19DB751E3}" srcOrd="0" destOrd="0" presId="urn:microsoft.com/office/officeart/2005/8/layout/radial4"/>
    <dgm:cxn modelId="{1B64A683-33B8-42B8-82BF-CD8302FA8FD0}" type="presOf" srcId="{EDF2ED1C-8A69-4B6A-B8BB-8B8D8F97551E}" destId="{EEA994C2-E1B2-4562-A936-E9404D117A64}" srcOrd="0" destOrd="0" presId="urn:microsoft.com/office/officeart/2005/8/layout/radial4"/>
    <dgm:cxn modelId="{4B3AE81F-07C4-4B55-AB30-3D875818E906}" srcId="{BA3813C9-45C0-45A4-97EE-7BD7749F51A7}" destId="{6E02C300-468E-4695-BA12-D63B84A98DD0}" srcOrd="1" destOrd="0" parTransId="{82DC250C-A3E4-4575-860C-8F969AE96D05}" sibTransId="{82EE2569-D0BD-4D4C-8C14-73045E8A41C9}"/>
    <dgm:cxn modelId="{732B70FD-EC05-465D-82FC-CE1D741D1EDF}" type="presOf" srcId="{040C3B92-71DA-4620-A476-B2C49DCE5CC5}" destId="{94130032-DD52-4B01-9970-5CEF6F32FB6D}" srcOrd="0" destOrd="0" presId="urn:microsoft.com/office/officeart/2005/8/layout/radial4"/>
    <dgm:cxn modelId="{C8A6140A-505D-478B-B250-E8D1BF6F9EB0}" type="presOf" srcId="{C9EF7CF3-FD50-45A9-9EA9-D1633AE449FE}" destId="{346CFCC9-A0B4-4151-8964-AA8179EAC42C}" srcOrd="0" destOrd="0" presId="urn:microsoft.com/office/officeart/2005/8/layout/radial4"/>
    <dgm:cxn modelId="{4216C5DA-C219-45BD-BDCA-018D5BA26AFA}" type="presParOf" srcId="{EEA994C2-E1B2-4562-A936-E9404D117A64}" destId="{CC0EAEB2-FCE8-484A-B5F6-53EA7B4787B4}" srcOrd="0" destOrd="0" presId="urn:microsoft.com/office/officeart/2005/8/layout/radial4"/>
    <dgm:cxn modelId="{ED06A822-43CA-4E69-85D7-DE836DF24B8D}" type="presParOf" srcId="{EEA994C2-E1B2-4562-A936-E9404D117A64}" destId="{346CFCC9-A0B4-4151-8964-AA8179EAC42C}" srcOrd="1" destOrd="0" presId="urn:microsoft.com/office/officeart/2005/8/layout/radial4"/>
    <dgm:cxn modelId="{3E02499F-8A91-4F9F-9C23-1F5AAAEAAF71}" type="presParOf" srcId="{EEA994C2-E1B2-4562-A936-E9404D117A64}" destId="{05C9A5E0-21D1-457E-9437-8AEBA1E83671}" srcOrd="2" destOrd="0" presId="urn:microsoft.com/office/officeart/2005/8/layout/radial4"/>
    <dgm:cxn modelId="{FD9A8E97-C5B6-4104-9790-C66919DE032D}" type="presParOf" srcId="{EEA994C2-E1B2-4562-A936-E9404D117A64}" destId="{79F883EF-7F35-4DDB-8E17-EEB4012BDAB4}" srcOrd="3" destOrd="0" presId="urn:microsoft.com/office/officeart/2005/8/layout/radial4"/>
    <dgm:cxn modelId="{5E233098-F22B-43BA-AAB8-BE6207D883DB}" type="presParOf" srcId="{EEA994C2-E1B2-4562-A936-E9404D117A64}" destId="{AA5E9DFC-2C54-4BEF-956E-E3935EA9C8F9}" srcOrd="4" destOrd="0" presId="urn:microsoft.com/office/officeart/2005/8/layout/radial4"/>
    <dgm:cxn modelId="{1799F71D-9551-4A70-A0C9-83BD89DEE29A}" type="presParOf" srcId="{EEA994C2-E1B2-4562-A936-E9404D117A64}" destId="{94130032-DD52-4B01-9970-5CEF6F32FB6D}" srcOrd="5" destOrd="0" presId="urn:microsoft.com/office/officeart/2005/8/layout/radial4"/>
    <dgm:cxn modelId="{C76C242D-5BF8-4F9E-A7FB-F5BC7EA990FA}" type="presParOf" srcId="{EEA994C2-E1B2-4562-A936-E9404D117A64}" destId="{C5D8369F-D5E5-4AE2-8E72-EEC19DB751E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0E0031-E29D-4F53-B7AA-A3DAC17ECC8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B54C2FD-1BA2-42E8-9B8E-019B68D1CED8}">
      <dgm:prSet phldrT="[Текст]"/>
      <dgm:spPr/>
      <dgm:t>
        <a:bodyPr/>
        <a:lstStyle/>
        <a:p>
          <a:r>
            <a:rPr lang="ru-RU" dirty="0" smtClean="0"/>
            <a:t>Искренность со стороны взрослого</a:t>
          </a:r>
          <a:endParaRPr lang="ru-RU" dirty="0"/>
        </a:p>
      </dgm:t>
    </dgm:pt>
    <dgm:pt modelId="{E4FEFC71-ACFE-4559-AC8C-70D85CB8FF4F}" type="parTrans" cxnId="{1358DF57-7989-430B-9FF2-79870B7F6678}">
      <dgm:prSet/>
      <dgm:spPr/>
      <dgm:t>
        <a:bodyPr/>
        <a:lstStyle/>
        <a:p>
          <a:endParaRPr lang="ru-RU"/>
        </a:p>
      </dgm:t>
    </dgm:pt>
    <dgm:pt modelId="{A370FBFC-B1D3-4D1C-9A80-3E846E80FE5A}" type="sibTrans" cxnId="{1358DF57-7989-430B-9FF2-79870B7F6678}">
      <dgm:prSet/>
      <dgm:spPr/>
      <dgm:t>
        <a:bodyPr/>
        <a:lstStyle/>
        <a:p>
          <a:endParaRPr lang="ru-RU"/>
        </a:p>
      </dgm:t>
    </dgm:pt>
    <dgm:pt modelId="{7437FB4F-F063-4551-8ADF-69E386686729}">
      <dgm:prSet phldrT="[Текст]"/>
      <dgm:spPr/>
      <dgm:t>
        <a:bodyPr/>
        <a:lstStyle/>
        <a:p>
          <a:r>
            <a:rPr lang="ru-RU" dirty="0" smtClean="0"/>
            <a:t>Заслуженность со стороны ребенка</a:t>
          </a:r>
          <a:endParaRPr lang="ru-RU" dirty="0"/>
        </a:p>
      </dgm:t>
    </dgm:pt>
    <dgm:pt modelId="{EDC8100E-B08F-443D-8FB1-659A45C4A43C}" type="parTrans" cxnId="{B89008BF-3F1B-4D6A-886B-045EB1B41175}">
      <dgm:prSet/>
      <dgm:spPr/>
      <dgm:t>
        <a:bodyPr/>
        <a:lstStyle/>
        <a:p>
          <a:endParaRPr lang="ru-RU"/>
        </a:p>
      </dgm:t>
    </dgm:pt>
    <dgm:pt modelId="{B9E1E3B3-CCAC-446C-B17F-226D2EDC1857}" type="sibTrans" cxnId="{B89008BF-3F1B-4D6A-886B-045EB1B41175}">
      <dgm:prSet/>
      <dgm:spPr/>
      <dgm:t>
        <a:bodyPr/>
        <a:lstStyle/>
        <a:p>
          <a:endParaRPr lang="ru-RU"/>
        </a:p>
      </dgm:t>
    </dgm:pt>
    <dgm:pt modelId="{E091116C-8FE7-4AC0-8A3C-FC07EC772A4C}">
      <dgm:prSet phldrT="[Текст]"/>
      <dgm:spPr/>
      <dgm:t>
        <a:bodyPr/>
        <a:lstStyle/>
        <a:p>
          <a:r>
            <a:rPr lang="ru-RU" dirty="0" smtClean="0"/>
            <a:t>Разнообразие форм выражения</a:t>
          </a:r>
          <a:endParaRPr lang="ru-RU" dirty="0"/>
        </a:p>
      </dgm:t>
    </dgm:pt>
    <dgm:pt modelId="{70601B69-E800-470E-9AB5-9B5C286C644E}" type="parTrans" cxnId="{A79DCAE2-043D-425A-9DD4-F0E6CF18977F}">
      <dgm:prSet/>
      <dgm:spPr/>
      <dgm:t>
        <a:bodyPr/>
        <a:lstStyle/>
        <a:p>
          <a:endParaRPr lang="ru-RU"/>
        </a:p>
      </dgm:t>
    </dgm:pt>
    <dgm:pt modelId="{8C9153D6-6690-4236-954E-9094D3DB92AC}" type="sibTrans" cxnId="{A79DCAE2-043D-425A-9DD4-F0E6CF18977F}">
      <dgm:prSet/>
      <dgm:spPr/>
      <dgm:t>
        <a:bodyPr/>
        <a:lstStyle/>
        <a:p>
          <a:endParaRPr lang="ru-RU"/>
        </a:p>
      </dgm:t>
    </dgm:pt>
    <dgm:pt modelId="{194C638C-1F74-4C3C-A209-6EB3BA4E3D53}" type="pres">
      <dgm:prSet presAssocID="{D70E0031-E29D-4F53-B7AA-A3DAC17ECC87}" presName="compositeShape" presStyleCnt="0">
        <dgm:presLayoutVars>
          <dgm:dir/>
          <dgm:resizeHandles/>
        </dgm:presLayoutVars>
      </dgm:prSet>
      <dgm:spPr/>
    </dgm:pt>
    <dgm:pt modelId="{7949562C-1825-4C19-A149-E841EB7F6B07}" type="pres">
      <dgm:prSet presAssocID="{D70E0031-E29D-4F53-B7AA-A3DAC17ECC87}" presName="pyramid" presStyleLbl="node1" presStyleIdx="0" presStyleCnt="1"/>
      <dgm:spPr/>
    </dgm:pt>
    <dgm:pt modelId="{0C3AE48F-E93D-483C-B88E-53317F9020CC}" type="pres">
      <dgm:prSet presAssocID="{D70E0031-E29D-4F53-B7AA-A3DAC17ECC87}" presName="theList" presStyleCnt="0"/>
      <dgm:spPr/>
    </dgm:pt>
    <dgm:pt modelId="{17C734BB-3F86-40E8-85C3-DAE7509F6764}" type="pres">
      <dgm:prSet presAssocID="{3B54C2FD-1BA2-42E8-9B8E-019B68D1CED8}" presName="aNode" presStyleLbl="fgAcc1" presStyleIdx="0" presStyleCnt="3" custScaleX="117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82C361-7513-431B-A5E4-BE22BE1C510D}" type="pres">
      <dgm:prSet presAssocID="{3B54C2FD-1BA2-42E8-9B8E-019B68D1CED8}" presName="aSpace" presStyleCnt="0"/>
      <dgm:spPr/>
    </dgm:pt>
    <dgm:pt modelId="{617599C1-E76D-4CFD-87D9-D30FF71E13DC}" type="pres">
      <dgm:prSet presAssocID="{7437FB4F-F063-4551-8ADF-69E386686729}" presName="aNode" presStyleLbl="fgAcc1" presStyleIdx="1" presStyleCnt="3" custScaleX="1169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C5077E-C805-4869-AB40-CA105AAF5958}" type="pres">
      <dgm:prSet presAssocID="{7437FB4F-F063-4551-8ADF-69E386686729}" presName="aSpace" presStyleCnt="0"/>
      <dgm:spPr/>
    </dgm:pt>
    <dgm:pt modelId="{116C3FF5-B63B-4253-AE27-F89D107EF428}" type="pres">
      <dgm:prSet presAssocID="{E091116C-8FE7-4AC0-8A3C-FC07EC772A4C}" presName="aNode" presStyleLbl="fgAcc1" presStyleIdx="2" presStyleCnt="3" custScaleX="1169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06D47E-89F1-4702-80D3-B2AF1076F718}" type="pres">
      <dgm:prSet presAssocID="{E091116C-8FE7-4AC0-8A3C-FC07EC772A4C}" presName="aSpace" presStyleCnt="0"/>
      <dgm:spPr/>
    </dgm:pt>
  </dgm:ptLst>
  <dgm:cxnLst>
    <dgm:cxn modelId="{CFDB3D73-F527-475E-8EAD-6401EB078865}" type="presOf" srcId="{E091116C-8FE7-4AC0-8A3C-FC07EC772A4C}" destId="{116C3FF5-B63B-4253-AE27-F89D107EF428}" srcOrd="0" destOrd="0" presId="urn:microsoft.com/office/officeart/2005/8/layout/pyramid2"/>
    <dgm:cxn modelId="{EF529711-0D31-4D04-B6D8-7638201BE3FB}" type="presOf" srcId="{D70E0031-E29D-4F53-B7AA-A3DAC17ECC87}" destId="{194C638C-1F74-4C3C-A209-6EB3BA4E3D53}" srcOrd="0" destOrd="0" presId="urn:microsoft.com/office/officeart/2005/8/layout/pyramid2"/>
    <dgm:cxn modelId="{B89008BF-3F1B-4D6A-886B-045EB1B41175}" srcId="{D70E0031-E29D-4F53-B7AA-A3DAC17ECC87}" destId="{7437FB4F-F063-4551-8ADF-69E386686729}" srcOrd="1" destOrd="0" parTransId="{EDC8100E-B08F-443D-8FB1-659A45C4A43C}" sibTransId="{B9E1E3B3-CCAC-446C-B17F-226D2EDC1857}"/>
    <dgm:cxn modelId="{A79DCAE2-043D-425A-9DD4-F0E6CF18977F}" srcId="{D70E0031-E29D-4F53-B7AA-A3DAC17ECC87}" destId="{E091116C-8FE7-4AC0-8A3C-FC07EC772A4C}" srcOrd="2" destOrd="0" parTransId="{70601B69-E800-470E-9AB5-9B5C286C644E}" sibTransId="{8C9153D6-6690-4236-954E-9094D3DB92AC}"/>
    <dgm:cxn modelId="{1358DF57-7989-430B-9FF2-79870B7F6678}" srcId="{D70E0031-E29D-4F53-B7AA-A3DAC17ECC87}" destId="{3B54C2FD-1BA2-42E8-9B8E-019B68D1CED8}" srcOrd="0" destOrd="0" parTransId="{E4FEFC71-ACFE-4559-AC8C-70D85CB8FF4F}" sibTransId="{A370FBFC-B1D3-4D1C-9A80-3E846E80FE5A}"/>
    <dgm:cxn modelId="{479E0D8A-42C9-45CD-B8B3-186AB07675A2}" type="presOf" srcId="{7437FB4F-F063-4551-8ADF-69E386686729}" destId="{617599C1-E76D-4CFD-87D9-D30FF71E13DC}" srcOrd="0" destOrd="0" presId="urn:microsoft.com/office/officeart/2005/8/layout/pyramid2"/>
    <dgm:cxn modelId="{FAD18A55-8940-4B6F-A05C-BBA67AF17E45}" type="presOf" srcId="{3B54C2FD-1BA2-42E8-9B8E-019B68D1CED8}" destId="{17C734BB-3F86-40E8-85C3-DAE7509F6764}" srcOrd="0" destOrd="0" presId="urn:microsoft.com/office/officeart/2005/8/layout/pyramid2"/>
    <dgm:cxn modelId="{503351D1-0B7D-4A5D-A943-AE29DEA6C005}" type="presParOf" srcId="{194C638C-1F74-4C3C-A209-6EB3BA4E3D53}" destId="{7949562C-1825-4C19-A149-E841EB7F6B07}" srcOrd="0" destOrd="0" presId="urn:microsoft.com/office/officeart/2005/8/layout/pyramid2"/>
    <dgm:cxn modelId="{B8FA7181-58B1-4114-879D-A1BFC404D946}" type="presParOf" srcId="{194C638C-1F74-4C3C-A209-6EB3BA4E3D53}" destId="{0C3AE48F-E93D-483C-B88E-53317F9020CC}" srcOrd="1" destOrd="0" presId="urn:microsoft.com/office/officeart/2005/8/layout/pyramid2"/>
    <dgm:cxn modelId="{35438FC7-0761-414D-B669-5AC4CF473218}" type="presParOf" srcId="{0C3AE48F-E93D-483C-B88E-53317F9020CC}" destId="{17C734BB-3F86-40E8-85C3-DAE7509F6764}" srcOrd="0" destOrd="0" presId="urn:microsoft.com/office/officeart/2005/8/layout/pyramid2"/>
    <dgm:cxn modelId="{4CAD8A76-BCFD-433D-A1D0-4E802E7E5E77}" type="presParOf" srcId="{0C3AE48F-E93D-483C-B88E-53317F9020CC}" destId="{1282C361-7513-431B-A5E4-BE22BE1C510D}" srcOrd="1" destOrd="0" presId="urn:microsoft.com/office/officeart/2005/8/layout/pyramid2"/>
    <dgm:cxn modelId="{EB016DB4-90C8-4A7E-87AD-2745498FDB20}" type="presParOf" srcId="{0C3AE48F-E93D-483C-B88E-53317F9020CC}" destId="{617599C1-E76D-4CFD-87D9-D30FF71E13DC}" srcOrd="2" destOrd="0" presId="urn:microsoft.com/office/officeart/2005/8/layout/pyramid2"/>
    <dgm:cxn modelId="{FF98E188-1F6E-4259-9145-85B754FC93C9}" type="presParOf" srcId="{0C3AE48F-E93D-483C-B88E-53317F9020CC}" destId="{23C5077E-C805-4869-AB40-CA105AAF5958}" srcOrd="3" destOrd="0" presId="urn:microsoft.com/office/officeart/2005/8/layout/pyramid2"/>
    <dgm:cxn modelId="{8134FADB-7949-4D79-AECD-72F324974CF6}" type="presParOf" srcId="{0C3AE48F-E93D-483C-B88E-53317F9020CC}" destId="{116C3FF5-B63B-4253-AE27-F89D107EF428}" srcOrd="4" destOrd="0" presId="urn:microsoft.com/office/officeart/2005/8/layout/pyramid2"/>
    <dgm:cxn modelId="{EE433285-D867-4BE7-9826-9E63BEE12E44}" type="presParOf" srcId="{0C3AE48F-E93D-483C-B88E-53317F9020CC}" destId="{3206D47E-89F1-4702-80D3-B2AF1076F71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F2B263-254E-4F0E-9A7E-F9479A65086E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9503A3-0D26-4323-9721-C911EC5B770A}">
      <dgm:prSet phldrT="[Текст]"/>
      <dgm:spPr/>
      <dgm:t>
        <a:bodyPr/>
        <a:lstStyle/>
        <a:p>
          <a:r>
            <a:rPr lang="ru-RU" dirty="0" smtClean="0"/>
            <a:t>Форма согласия</a:t>
          </a:r>
          <a:endParaRPr lang="ru-RU" dirty="0"/>
        </a:p>
      </dgm:t>
    </dgm:pt>
    <dgm:pt modelId="{6699F986-688B-4FC5-9CAD-01E36227D88A}" type="parTrans" cxnId="{D3C2739F-F1F6-4B4A-A536-B4C18B2CC291}">
      <dgm:prSet/>
      <dgm:spPr/>
      <dgm:t>
        <a:bodyPr/>
        <a:lstStyle/>
        <a:p>
          <a:endParaRPr lang="ru-RU"/>
        </a:p>
      </dgm:t>
    </dgm:pt>
    <dgm:pt modelId="{A4F67C2A-9E2D-4FB9-92C1-2BF2C8673FA1}" type="sibTrans" cxnId="{D3C2739F-F1F6-4B4A-A536-B4C18B2CC291}">
      <dgm:prSet/>
      <dgm:spPr/>
      <dgm:t>
        <a:bodyPr/>
        <a:lstStyle/>
        <a:p>
          <a:endParaRPr lang="ru-RU"/>
        </a:p>
      </dgm:t>
    </dgm:pt>
    <dgm:pt modelId="{210DCBB8-B2C6-45A5-B951-D3A36A877635}">
      <dgm:prSet phldrT="[Текст]"/>
      <dgm:spPr/>
      <dgm:t>
        <a:bodyPr/>
        <a:lstStyle/>
        <a:p>
          <a:r>
            <a:rPr lang="ru-RU" dirty="0" smtClean="0"/>
            <a:t>Поддержка мнения, инициативы</a:t>
          </a:r>
          <a:endParaRPr lang="ru-RU" dirty="0"/>
        </a:p>
      </dgm:t>
    </dgm:pt>
    <dgm:pt modelId="{E04C22DC-1F4C-42F7-AA54-05C6B3210251}" type="parTrans" cxnId="{DD77BA47-1FCC-4F20-BF3E-C57B68806FF8}">
      <dgm:prSet/>
      <dgm:spPr/>
      <dgm:t>
        <a:bodyPr/>
        <a:lstStyle/>
        <a:p>
          <a:endParaRPr lang="ru-RU"/>
        </a:p>
      </dgm:t>
    </dgm:pt>
    <dgm:pt modelId="{C2F0956D-E44B-4728-A2AA-5137532A0F66}" type="sibTrans" cxnId="{DD77BA47-1FCC-4F20-BF3E-C57B68806FF8}">
      <dgm:prSet/>
      <dgm:spPr/>
      <dgm:t>
        <a:bodyPr/>
        <a:lstStyle/>
        <a:p>
          <a:endParaRPr lang="ru-RU"/>
        </a:p>
      </dgm:t>
    </dgm:pt>
    <dgm:pt modelId="{BAED9E60-551A-42EA-AF50-37D02E010D86}">
      <dgm:prSet phldrT="[Текст]"/>
      <dgm:spPr/>
      <dgm:t>
        <a:bodyPr/>
        <a:lstStyle/>
        <a:p>
          <a:r>
            <a:rPr lang="ru-RU" dirty="0" smtClean="0"/>
            <a:t>Форма благодарности</a:t>
          </a:r>
          <a:endParaRPr lang="ru-RU" dirty="0"/>
        </a:p>
      </dgm:t>
    </dgm:pt>
    <dgm:pt modelId="{ACFE9102-D947-4072-8C13-7A96EDD76EE5}" type="parTrans" cxnId="{7906140E-D39C-4559-8259-8A3E51544490}">
      <dgm:prSet/>
      <dgm:spPr/>
      <dgm:t>
        <a:bodyPr/>
        <a:lstStyle/>
        <a:p>
          <a:endParaRPr lang="ru-RU"/>
        </a:p>
      </dgm:t>
    </dgm:pt>
    <dgm:pt modelId="{E7C0FBC0-EAAF-4230-A3B4-F93C0958050E}" type="sibTrans" cxnId="{7906140E-D39C-4559-8259-8A3E51544490}">
      <dgm:prSet/>
      <dgm:spPr/>
      <dgm:t>
        <a:bodyPr/>
        <a:lstStyle/>
        <a:p>
          <a:endParaRPr lang="ru-RU"/>
        </a:p>
      </dgm:t>
    </dgm:pt>
    <dgm:pt modelId="{8332DFC4-3D7F-4353-BBF5-EA31E97227A9}">
      <dgm:prSet phldrT="[Текст]"/>
      <dgm:spPr/>
      <dgm:t>
        <a:bodyPr/>
        <a:lstStyle/>
        <a:p>
          <a:r>
            <a:rPr lang="ru-RU" dirty="0" smtClean="0"/>
            <a:t>Цитирование наиболее удачных высказываний</a:t>
          </a:r>
          <a:endParaRPr lang="ru-RU" dirty="0"/>
        </a:p>
      </dgm:t>
    </dgm:pt>
    <dgm:pt modelId="{EF30D6AB-D0DA-4D3B-9F90-1EB5EEC16A73}" type="parTrans" cxnId="{AA2E49E0-699B-4D6B-BA85-37DA3B730E65}">
      <dgm:prSet/>
      <dgm:spPr/>
      <dgm:t>
        <a:bodyPr/>
        <a:lstStyle/>
        <a:p>
          <a:endParaRPr lang="ru-RU"/>
        </a:p>
      </dgm:t>
    </dgm:pt>
    <dgm:pt modelId="{6609674A-7B6F-4544-8E39-53C481481989}" type="sibTrans" cxnId="{AA2E49E0-699B-4D6B-BA85-37DA3B730E65}">
      <dgm:prSet/>
      <dgm:spPr/>
      <dgm:t>
        <a:bodyPr/>
        <a:lstStyle/>
        <a:p>
          <a:endParaRPr lang="ru-RU"/>
        </a:p>
      </dgm:t>
    </dgm:pt>
    <dgm:pt modelId="{FE89651C-2D2F-4D1B-A69E-4686839C548B}">
      <dgm:prSet phldrT="[Текст]"/>
      <dgm:spPr/>
      <dgm:t>
        <a:bodyPr/>
        <a:lstStyle/>
        <a:p>
          <a:r>
            <a:rPr lang="ru-RU" dirty="0" smtClean="0"/>
            <a:t>Обращение к прошлым успехам</a:t>
          </a:r>
          <a:endParaRPr lang="ru-RU" dirty="0"/>
        </a:p>
      </dgm:t>
    </dgm:pt>
    <dgm:pt modelId="{7A3288B9-4D4D-419C-B3E9-2BC51D15C9F6}" type="parTrans" cxnId="{B4A0CC7F-3CB4-47C6-A1FA-D43D748A973F}">
      <dgm:prSet/>
      <dgm:spPr/>
      <dgm:t>
        <a:bodyPr/>
        <a:lstStyle/>
        <a:p>
          <a:endParaRPr lang="ru-RU"/>
        </a:p>
      </dgm:t>
    </dgm:pt>
    <dgm:pt modelId="{5C93DDAA-C51C-431E-8FCF-280FC2B9F24F}" type="sibTrans" cxnId="{B4A0CC7F-3CB4-47C6-A1FA-D43D748A973F}">
      <dgm:prSet/>
      <dgm:spPr/>
      <dgm:t>
        <a:bodyPr/>
        <a:lstStyle/>
        <a:p>
          <a:endParaRPr lang="ru-RU"/>
        </a:p>
      </dgm:t>
    </dgm:pt>
    <dgm:pt modelId="{2E1D6E99-3C0A-445A-BFC1-389744ECB062}">
      <dgm:prSet phldrT="[Текст]"/>
      <dgm:spPr/>
      <dgm:t>
        <a:bodyPr/>
        <a:lstStyle/>
        <a:p>
          <a:r>
            <a:rPr lang="ru-RU" dirty="0" smtClean="0"/>
            <a:t>Выражение радости, восхищения</a:t>
          </a:r>
          <a:endParaRPr lang="ru-RU" dirty="0"/>
        </a:p>
      </dgm:t>
    </dgm:pt>
    <dgm:pt modelId="{01A11BE6-060F-4C43-B102-817C5AEFA4FC}" type="parTrans" cxnId="{0901F16B-B7C6-46A0-A9B2-F9B1F3076B9E}">
      <dgm:prSet/>
      <dgm:spPr/>
      <dgm:t>
        <a:bodyPr/>
        <a:lstStyle/>
        <a:p>
          <a:endParaRPr lang="ru-RU"/>
        </a:p>
      </dgm:t>
    </dgm:pt>
    <dgm:pt modelId="{3875EFB8-B1F7-417B-AC90-AF37DF337B30}" type="sibTrans" cxnId="{0901F16B-B7C6-46A0-A9B2-F9B1F3076B9E}">
      <dgm:prSet/>
      <dgm:spPr/>
      <dgm:t>
        <a:bodyPr/>
        <a:lstStyle/>
        <a:p>
          <a:endParaRPr lang="ru-RU"/>
        </a:p>
      </dgm:t>
    </dgm:pt>
    <dgm:pt modelId="{535FABFD-EB30-4550-8F88-D4F4E9844FB6}" type="pres">
      <dgm:prSet presAssocID="{8BF2B263-254E-4F0E-9A7E-F9479A65086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B78C06-41DA-4AA3-831D-08C97DEA3E86}" type="pres">
      <dgm:prSet presAssocID="{5F9503A3-0D26-4323-9721-C911EC5B770A}" presName="node" presStyleLbl="node1" presStyleIdx="0" presStyleCnt="6" custScaleX="108853" custScaleY="135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E7FB98-9494-4831-9CF3-C9B847F71109}" type="pres">
      <dgm:prSet presAssocID="{5F9503A3-0D26-4323-9721-C911EC5B770A}" presName="spNode" presStyleCnt="0"/>
      <dgm:spPr/>
    </dgm:pt>
    <dgm:pt modelId="{0D1DB860-1CFB-4C68-A3FD-2CC412351A07}" type="pres">
      <dgm:prSet presAssocID="{A4F67C2A-9E2D-4FB9-92C1-2BF2C8673FA1}" presName="sibTrans" presStyleLbl="sibTrans1D1" presStyleIdx="0" presStyleCnt="6"/>
      <dgm:spPr/>
      <dgm:t>
        <a:bodyPr/>
        <a:lstStyle/>
        <a:p>
          <a:endParaRPr lang="ru-RU"/>
        </a:p>
      </dgm:t>
    </dgm:pt>
    <dgm:pt modelId="{A52F13B4-E405-4C6B-ACB1-3541D8E8AD36}" type="pres">
      <dgm:prSet presAssocID="{210DCBB8-B2C6-45A5-B951-D3A36A877635}" presName="node" presStyleLbl="node1" presStyleIdx="1" presStyleCnt="6" custScaleX="137899" custScaleY="1541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E8216-BB93-489A-8B0D-021E14BDCC10}" type="pres">
      <dgm:prSet presAssocID="{210DCBB8-B2C6-45A5-B951-D3A36A877635}" presName="spNode" presStyleCnt="0"/>
      <dgm:spPr/>
    </dgm:pt>
    <dgm:pt modelId="{E03C58E9-7E4E-45B7-A62B-31569D500F31}" type="pres">
      <dgm:prSet presAssocID="{C2F0956D-E44B-4728-A2AA-5137532A0F66}" presName="sibTrans" presStyleLbl="sibTrans1D1" presStyleIdx="1" presStyleCnt="6"/>
      <dgm:spPr/>
      <dgm:t>
        <a:bodyPr/>
        <a:lstStyle/>
        <a:p>
          <a:endParaRPr lang="ru-RU"/>
        </a:p>
      </dgm:t>
    </dgm:pt>
    <dgm:pt modelId="{4AAA3D6C-1EE8-40ED-A91B-BEA625219FF9}" type="pres">
      <dgm:prSet presAssocID="{2E1D6E99-3C0A-445A-BFC1-389744ECB062}" presName="node" presStyleLbl="node1" presStyleIdx="2" presStyleCnt="6" custScaleX="122381" custScaleY="154782" custRadScaleRad="94327" custRadScaleInc="-35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C9C7E3-CA19-429A-8DAD-D63463B6B586}" type="pres">
      <dgm:prSet presAssocID="{2E1D6E99-3C0A-445A-BFC1-389744ECB062}" presName="spNode" presStyleCnt="0"/>
      <dgm:spPr/>
    </dgm:pt>
    <dgm:pt modelId="{99ADC842-4711-4A9D-9C2C-421CA65A2A03}" type="pres">
      <dgm:prSet presAssocID="{3875EFB8-B1F7-417B-AC90-AF37DF337B30}" presName="sibTrans" presStyleLbl="sibTrans1D1" presStyleIdx="2" presStyleCnt="6"/>
      <dgm:spPr/>
      <dgm:t>
        <a:bodyPr/>
        <a:lstStyle/>
        <a:p>
          <a:endParaRPr lang="ru-RU"/>
        </a:p>
      </dgm:t>
    </dgm:pt>
    <dgm:pt modelId="{C47E00AE-D4F6-4694-84B5-3CEC26666E47}" type="pres">
      <dgm:prSet presAssocID="{BAED9E60-551A-42EA-AF50-37D02E010D86}" presName="node" presStyleLbl="node1" presStyleIdx="3" presStyleCnt="6" custScaleX="131832" custScaleY="1531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C62902-E19D-4C22-86CC-521E43C853D0}" type="pres">
      <dgm:prSet presAssocID="{BAED9E60-551A-42EA-AF50-37D02E010D86}" presName="spNode" presStyleCnt="0"/>
      <dgm:spPr/>
    </dgm:pt>
    <dgm:pt modelId="{76C5AE76-7DC5-4200-AA81-AD8B732ECAEB}" type="pres">
      <dgm:prSet presAssocID="{E7C0FBC0-EAAF-4230-A3B4-F93C0958050E}" presName="sibTrans" presStyleLbl="sibTrans1D1" presStyleIdx="3" presStyleCnt="6"/>
      <dgm:spPr/>
      <dgm:t>
        <a:bodyPr/>
        <a:lstStyle/>
        <a:p>
          <a:endParaRPr lang="ru-RU"/>
        </a:p>
      </dgm:t>
    </dgm:pt>
    <dgm:pt modelId="{CFAD05AB-0038-4777-9A6A-2697468D961F}" type="pres">
      <dgm:prSet presAssocID="{8332DFC4-3D7F-4353-BBF5-EA31E97227A9}" presName="node" presStyleLbl="node1" presStyleIdx="4" presStyleCnt="6" custScaleX="121782" custScaleY="163241" custRadScaleRad="94757" custRadScaleInc="302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E49197-5583-4509-B506-FA3BB946B316}" type="pres">
      <dgm:prSet presAssocID="{8332DFC4-3D7F-4353-BBF5-EA31E97227A9}" presName="spNode" presStyleCnt="0"/>
      <dgm:spPr/>
    </dgm:pt>
    <dgm:pt modelId="{83DC7B1A-3E39-439E-80F9-B06BD6CC5B89}" type="pres">
      <dgm:prSet presAssocID="{6609674A-7B6F-4544-8E39-53C481481989}" presName="sibTrans" presStyleLbl="sibTrans1D1" presStyleIdx="4" presStyleCnt="6"/>
      <dgm:spPr/>
      <dgm:t>
        <a:bodyPr/>
        <a:lstStyle/>
        <a:p>
          <a:endParaRPr lang="ru-RU"/>
        </a:p>
      </dgm:t>
    </dgm:pt>
    <dgm:pt modelId="{C020538B-2B2F-499C-8B73-FA2F6301D935}" type="pres">
      <dgm:prSet presAssocID="{FE89651C-2D2F-4D1B-A69E-4686839C548B}" presName="node" presStyleLbl="node1" presStyleIdx="5" presStyleCnt="6" custScaleX="137599" custScaleY="1547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6A4787-2B70-4B62-A774-BE8BC1A7AA53}" type="pres">
      <dgm:prSet presAssocID="{FE89651C-2D2F-4D1B-A69E-4686839C548B}" presName="spNode" presStyleCnt="0"/>
      <dgm:spPr/>
    </dgm:pt>
    <dgm:pt modelId="{2D463020-B102-4408-8B8D-9B178EA0F02F}" type="pres">
      <dgm:prSet presAssocID="{5C93DDAA-C51C-431E-8FCF-280FC2B9F24F}" presName="sibTrans" presStyleLbl="sibTrans1D1" presStyleIdx="5" presStyleCnt="6"/>
      <dgm:spPr/>
      <dgm:t>
        <a:bodyPr/>
        <a:lstStyle/>
        <a:p>
          <a:endParaRPr lang="ru-RU"/>
        </a:p>
      </dgm:t>
    </dgm:pt>
  </dgm:ptLst>
  <dgm:cxnLst>
    <dgm:cxn modelId="{545A57E4-FED1-4F0C-A79B-2D791711ED6C}" type="presOf" srcId="{BAED9E60-551A-42EA-AF50-37D02E010D86}" destId="{C47E00AE-D4F6-4694-84B5-3CEC26666E47}" srcOrd="0" destOrd="0" presId="urn:microsoft.com/office/officeart/2005/8/layout/cycle6"/>
    <dgm:cxn modelId="{E523E14F-600F-4371-AF9E-7E2BD11DA1B8}" type="presOf" srcId="{8332DFC4-3D7F-4353-BBF5-EA31E97227A9}" destId="{CFAD05AB-0038-4777-9A6A-2697468D961F}" srcOrd="0" destOrd="0" presId="urn:microsoft.com/office/officeart/2005/8/layout/cycle6"/>
    <dgm:cxn modelId="{871B1CD5-8285-4256-A8C4-35F9B3FB6115}" type="presOf" srcId="{C2F0956D-E44B-4728-A2AA-5137532A0F66}" destId="{E03C58E9-7E4E-45B7-A62B-31569D500F31}" srcOrd="0" destOrd="0" presId="urn:microsoft.com/office/officeart/2005/8/layout/cycle6"/>
    <dgm:cxn modelId="{D3C2739F-F1F6-4B4A-A536-B4C18B2CC291}" srcId="{8BF2B263-254E-4F0E-9A7E-F9479A65086E}" destId="{5F9503A3-0D26-4323-9721-C911EC5B770A}" srcOrd="0" destOrd="0" parTransId="{6699F986-688B-4FC5-9CAD-01E36227D88A}" sibTransId="{A4F67C2A-9E2D-4FB9-92C1-2BF2C8673FA1}"/>
    <dgm:cxn modelId="{48D6ECF6-D143-4129-8C65-4DDB32769E40}" type="presOf" srcId="{210DCBB8-B2C6-45A5-B951-D3A36A877635}" destId="{A52F13B4-E405-4C6B-ACB1-3541D8E8AD36}" srcOrd="0" destOrd="0" presId="urn:microsoft.com/office/officeart/2005/8/layout/cycle6"/>
    <dgm:cxn modelId="{79BAF8B0-8B65-4A70-945D-6D152C0E2D44}" type="presOf" srcId="{3875EFB8-B1F7-417B-AC90-AF37DF337B30}" destId="{99ADC842-4711-4A9D-9C2C-421CA65A2A03}" srcOrd="0" destOrd="0" presId="urn:microsoft.com/office/officeart/2005/8/layout/cycle6"/>
    <dgm:cxn modelId="{7906140E-D39C-4559-8259-8A3E51544490}" srcId="{8BF2B263-254E-4F0E-9A7E-F9479A65086E}" destId="{BAED9E60-551A-42EA-AF50-37D02E010D86}" srcOrd="3" destOrd="0" parTransId="{ACFE9102-D947-4072-8C13-7A96EDD76EE5}" sibTransId="{E7C0FBC0-EAAF-4230-A3B4-F93C0958050E}"/>
    <dgm:cxn modelId="{AA2E49E0-699B-4D6B-BA85-37DA3B730E65}" srcId="{8BF2B263-254E-4F0E-9A7E-F9479A65086E}" destId="{8332DFC4-3D7F-4353-BBF5-EA31E97227A9}" srcOrd="4" destOrd="0" parTransId="{EF30D6AB-D0DA-4D3B-9F90-1EB5EEC16A73}" sibTransId="{6609674A-7B6F-4544-8E39-53C481481989}"/>
    <dgm:cxn modelId="{3ACEED07-FB67-4778-9C3F-4C3CFA6BE040}" type="presOf" srcId="{FE89651C-2D2F-4D1B-A69E-4686839C548B}" destId="{C020538B-2B2F-499C-8B73-FA2F6301D935}" srcOrd="0" destOrd="0" presId="urn:microsoft.com/office/officeart/2005/8/layout/cycle6"/>
    <dgm:cxn modelId="{5BFF5AA9-58EE-4223-A4E2-F14389251EAB}" type="presOf" srcId="{5C93DDAA-C51C-431E-8FCF-280FC2B9F24F}" destId="{2D463020-B102-4408-8B8D-9B178EA0F02F}" srcOrd="0" destOrd="0" presId="urn:microsoft.com/office/officeart/2005/8/layout/cycle6"/>
    <dgm:cxn modelId="{FA874A28-E5FE-4C9D-BB75-86582FD6EAFC}" type="presOf" srcId="{E7C0FBC0-EAAF-4230-A3B4-F93C0958050E}" destId="{76C5AE76-7DC5-4200-AA81-AD8B732ECAEB}" srcOrd="0" destOrd="0" presId="urn:microsoft.com/office/officeart/2005/8/layout/cycle6"/>
    <dgm:cxn modelId="{07F9CADE-9E58-4ED1-B810-5D2C9A1C67D1}" type="presOf" srcId="{6609674A-7B6F-4544-8E39-53C481481989}" destId="{83DC7B1A-3E39-439E-80F9-B06BD6CC5B89}" srcOrd="0" destOrd="0" presId="urn:microsoft.com/office/officeart/2005/8/layout/cycle6"/>
    <dgm:cxn modelId="{0901F16B-B7C6-46A0-A9B2-F9B1F3076B9E}" srcId="{8BF2B263-254E-4F0E-9A7E-F9479A65086E}" destId="{2E1D6E99-3C0A-445A-BFC1-389744ECB062}" srcOrd="2" destOrd="0" parTransId="{01A11BE6-060F-4C43-B102-817C5AEFA4FC}" sibTransId="{3875EFB8-B1F7-417B-AC90-AF37DF337B30}"/>
    <dgm:cxn modelId="{0E9A4385-7756-4606-B873-68EFDE613894}" type="presOf" srcId="{A4F67C2A-9E2D-4FB9-92C1-2BF2C8673FA1}" destId="{0D1DB860-1CFB-4C68-A3FD-2CC412351A07}" srcOrd="0" destOrd="0" presId="urn:microsoft.com/office/officeart/2005/8/layout/cycle6"/>
    <dgm:cxn modelId="{B4A0CC7F-3CB4-47C6-A1FA-D43D748A973F}" srcId="{8BF2B263-254E-4F0E-9A7E-F9479A65086E}" destId="{FE89651C-2D2F-4D1B-A69E-4686839C548B}" srcOrd="5" destOrd="0" parTransId="{7A3288B9-4D4D-419C-B3E9-2BC51D15C9F6}" sibTransId="{5C93DDAA-C51C-431E-8FCF-280FC2B9F24F}"/>
    <dgm:cxn modelId="{DD77BA47-1FCC-4F20-BF3E-C57B68806FF8}" srcId="{8BF2B263-254E-4F0E-9A7E-F9479A65086E}" destId="{210DCBB8-B2C6-45A5-B951-D3A36A877635}" srcOrd="1" destOrd="0" parTransId="{E04C22DC-1F4C-42F7-AA54-05C6B3210251}" sibTransId="{C2F0956D-E44B-4728-A2AA-5137532A0F66}"/>
    <dgm:cxn modelId="{C012FF25-536C-4B84-AE55-4CE2983C06F3}" type="presOf" srcId="{5F9503A3-0D26-4323-9721-C911EC5B770A}" destId="{61B78C06-41DA-4AA3-831D-08C97DEA3E86}" srcOrd="0" destOrd="0" presId="urn:microsoft.com/office/officeart/2005/8/layout/cycle6"/>
    <dgm:cxn modelId="{9400FEB9-E3DF-4BE6-A1A8-CD049DDD4B10}" type="presOf" srcId="{8BF2B263-254E-4F0E-9A7E-F9479A65086E}" destId="{535FABFD-EB30-4550-8F88-D4F4E9844FB6}" srcOrd="0" destOrd="0" presId="urn:microsoft.com/office/officeart/2005/8/layout/cycle6"/>
    <dgm:cxn modelId="{F0FD0DCA-C51F-49A2-AF33-23767B9A2F80}" type="presOf" srcId="{2E1D6E99-3C0A-445A-BFC1-389744ECB062}" destId="{4AAA3D6C-1EE8-40ED-A91B-BEA625219FF9}" srcOrd="0" destOrd="0" presId="urn:microsoft.com/office/officeart/2005/8/layout/cycle6"/>
    <dgm:cxn modelId="{6F3B60CF-CFFB-4692-800D-02D21E73AE4A}" type="presParOf" srcId="{535FABFD-EB30-4550-8F88-D4F4E9844FB6}" destId="{61B78C06-41DA-4AA3-831D-08C97DEA3E86}" srcOrd="0" destOrd="0" presId="urn:microsoft.com/office/officeart/2005/8/layout/cycle6"/>
    <dgm:cxn modelId="{535384FE-DEAF-40ED-A017-B5124F051980}" type="presParOf" srcId="{535FABFD-EB30-4550-8F88-D4F4E9844FB6}" destId="{FDE7FB98-9494-4831-9CF3-C9B847F71109}" srcOrd="1" destOrd="0" presId="urn:microsoft.com/office/officeart/2005/8/layout/cycle6"/>
    <dgm:cxn modelId="{E71077F7-2C8B-41ED-B274-40A4A778CFEA}" type="presParOf" srcId="{535FABFD-EB30-4550-8F88-D4F4E9844FB6}" destId="{0D1DB860-1CFB-4C68-A3FD-2CC412351A07}" srcOrd="2" destOrd="0" presId="urn:microsoft.com/office/officeart/2005/8/layout/cycle6"/>
    <dgm:cxn modelId="{D3CEECCA-7F39-4832-A120-CC76704B7F74}" type="presParOf" srcId="{535FABFD-EB30-4550-8F88-D4F4E9844FB6}" destId="{A52F13B4-E405-4C6B-ACB1-3541D8E8AD36}" srcOrd="3" destOrd="0" presId="urn:microsoft.com/office/officeart/2005/8/layout/cycle6"/>
    <dgm:cxn modelId="{292AB4DC-82BD-463B-8BA4-71F8807629DD}" type="presParOf" srcId="{535FABFD-EB30-4550-8F88-D4F4E9844FB6}" destId="{44AE8216-BB93-489A-8B0D-021E14BDCC10}" srcOrd="4" destOrd="0" presId="urn:microsoft.com/office/officeart/2005/8/layout/cycle6"/>
    <dgm:cxn modelId="{0C36CB72-A4F8-4EB5-8C2B-907B87B8988D}" type="presParOf" srcId="{535FABFD-EB30-4550-8F88-D4F4E9844FB6}" destId="{E03C58E9-7E4E-45B7-A62B-31569D500F31}" srcOrd="5" destOrd="0" presId="urn:microsoft.com/office/officeart/2005/8/layout/cycle6"/>
    <dgm:cxn modelId="{29072874-4640-4760-9A68-C835FBFA42D0}" type="presParOf" srcId="{535FABFD-EB30-4550-8F88-D4F4E9844FB6}" destId="{4AAA3D6C-1EE8-40ED-A91B-BEA625219FF9}" srcOrd="6" destOrd="0" presId="urn:microsoft.com/office/officeart/2005/8/layout/cycle6"/>
    <dgm:cxn modelId="{89A7370C-592E-4F7C-A25B-76DB4F2C9E4C}" type="presParOf" srcId="{535FABFD-EB30-4550-8F88-D4F4E9844FB6}" destId="{83C9C7E3-CA19-429A-8DAD-D63463B6B586}" srcOrd="7" destOrd="0" presId="urn:microsoft.com/office/officeart/2005/8/layout/cycle6"/>
    <dgm:cxn modelId="{B3FA8169-10A3-4127-8B0E-3AA14489B3A5}" type="presParOf" srcId="{535FABFD-EB30-4550-8F88-D4F4E9844FB6}" destId="{99ADC842-4711-4A9D-9C2C-421CA65A2A03}" srcOrd="8" destOrd="0" presId="urn:microsoft.com/office/officeart/2005/8/layout/cycle6"/>
    <dgm:cxn modelId="{392E89AA-EC3E-474A-8ABD-9D83F5276260}" type="presParOf" srcId="{535FABFD-EB30-4550-8F88-D4F4E9844FB6}" destId="{C47E00AE-D4F6-4694-84B5-3CEC26666E47}" srcOrd="9" destOrd="0" presId="urn:microsoft.com/office/officeart/2005/8/layout/cycle6"/>
    <dgm:cxn modelId="{BFADDC1D-4ED5-4E0D-8EA6-7BE4BDA74F2E}" type="presParOf" srcId="{535FABFD-EB30-4550-8F88-D4F4E9844FB6}" destId="{C3C62902-E19D-4C22-86CC-521E43C853D0}" srcOrd="10" destOrd="0" presId="urn:microsoft.com/office/officeart/2005/8/layout/cycle6"/>
    <dgm:cxn modelId="{05543900-A323-4213-BC1A-B45D4757CC93}" type="presParOf" srcId="{535FABFD-EB30-4550-8F88-D4F4E9844FB6}" destId="{76C5AE76-7DC5-4200-AA81-AD8B732ECAEB}" srcOrd="11" destOrd="0" presId="urn:microsoft.com/office/officeart/2005/8/layout/cycle6"/>
    <dgm:cxn modelId="{F7C16B4B-8B72-410D-B78D-D74F4F5AF9D6}" type="presParOf" srcId="{535FABFD-EB30-4550-8F88-D4F4E9844FB6}" destId="{CFAD05AB-0038-4777-9A6A-2697468D961F}" srcOrd="12" destOrd="0" presId="urn:microsoft.com/office/officeart/2005/8/layout/cycle6"/>
    <dgm:cxn modelId="{4557F107-7F6E-481D-BD75-403DF43324F5}" type="presParOf" srcId="{535FABFD-EB30-4550-8F88-D4F4E9844FB6}" destId="{ADE49197-5583-4509-B506-FA3BB946B316}" srcOrd="13" destOrd="0" presId="urn:microsoft.com/office/officeart/2005/8/layout/cycle6"/>
    <dgm:cxn modelId="{E214C403-3971-4E2C-97AC-2487A88F715D}" type="presParOf" srcId="{535FABFD-EB30-4550-8F88-D4F4E9844FB6}" destId="{83DC7B1A-3E39-439E-80F9-B06BD6CC5B89}" srcOrd="14" destOrd="0" presId="urn:microsoft.com/office/officeart/2005/8/layout/cycle6"/>
    <dgm:cxn modelId="{0CEFB330-7563-45C1-BDCC-CEBFD541400B}" type="presParOf" srcId="{535FABFD-EB30-4550-8F88-D4F4E9844FB6}" destId="{C020538B-2B2F-499C-8B73-FA2F6301D935}" srcOrd="15" destOrd="0" presId="urn:microsoft.com/office/officeart/2005/8/layout/cycle6"/>
    <dgm:cxn modelId="{C74C2039-712D-4699-BD02-A79228DC8948}" type="presParOf" srcId="{535FABFD-EB30-4550-8F88-D4F4E9844FB6}" destId="{7A6A4787-2B70-4B62-A774-BE8BC1A7AA53}" srcOrd="16" destOrd="0" presId="urn:microsoft.com/office/officeart/2005/8/layout/cycle6"/>
    <dgm:cxn modelId="{A9923B73-6031-4D84-B80F-A3C6E7939AAA}" type="presParOf" srcId="{535FABFD-EB30-4550-8F88-D4F4E9844FB6}" destId="{2D463020-B102-4408-8B8D-9B178EA0F02F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CCFB5A-B297-4AF9-AAA3-9E7786B77FB2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B4FE6D-9E63-47D7-A0A5-B6C83C4B8357}">
      <dgm:prSet phldrT="[Текст]"/>
      <dgm:spPr/>
      <dgm:t>
        <a:bodyPr/>
        <a:lstStyle/>
        <a:p>
          <a:pPr algn="ctr"/>
          <a:r>
            <a:rPr lang="ru-RU" b="1" u="sng" dirty="0" smtClean="0"/>
            <a:t>«ИЗВИНИТЕ» </a:t>
          </a:r>
          <a:r>
            <a:rPr lang="ru-RU" dirty="0" smtClean="0"/>
            <a:t>- когда мелкий проступок</a:t>
          </a:r>
          <a:endParaRPr lang="ru-RU" dirty="0"/>
        </a:p>
      </dgm:t>
    </dgm:pt>
    <dgm:pt modelId="{7754B47D-4882-4DEA-BD75-A300C03387C1}" type="parTrans" cxnId="{F74BEC94-CA95-4627-9941-00472FB1C78B}">
      <dgm:prSet/>
      <dgm:spPr/>
      <dgm:t>
        <a:bodyPr/>
        <a:lstStyle/>
        <a:p>
          <a:pPr algn="ctr"/>
          <a:endParaRPr lang="ru-RU"/>
        </a:p>
      </dgm:t>
    </dgm:pt>
    <dgm:pt modelId="{7515A52F-3D15-4AA8-BF56-D3AC5AB243D6}" type="sibTrans" cxnId="{F74BEC94-CA95-4627-9941-00472FB1C78B}">
      <dgm:prSet/>
      <dgm:spPr/>
      <dgm:t>
        <a:bodyPr/>
        <a:lstStyle/>
        <a:p>
          <a:pPr algn="ctr"/>
          <a:endParaRPr lang="ru-RU"/>
        </a:p>
      </dgm:t>
    </dgm:pt>
    <dgm:pt modelId="{D2A21F6C-DF21-4C47-BCCE-CCED31D0DFC9}">
      <dgm:prSet phldrT="[Текст]"/>
      <dgm:spPr/>
      <dgm:t>
        <a:bodyPr/>
        <a:lstStyle/>
        <a:p>
          <a:pPr algn="ctr"/>
          <a:r>
            <a:rPr lang="ru-RU" b="1" u="sng" dirty="0" smtClean="0"/>
            <a:t>«ПРОСТИТЕ» </a:t>
          </a:r>
          <a:r>
            <a:rPr lang="ru-RU" dirty="0" smtClean="0"/>
            <a:t>-  существенная вина</a:t>
          </a:r>
          <a:endParaRPr lang="ru-RU" dirty="0"/>
        </a:p>
      </dgm:t>
    </dgm:pt>
    <dgm:pt modelId="{9D24A1A9-5518-456E-BFD7-D542C1A68B36}" type="parTrans" cxnId="{5F3C2D6C-2A56-47B4-B24D-DEF088593975}">
      <dgm:prSet/>
      <dgm:spPr/>
      <dgm:t>
        <a:bodyPr/>
        <a:lstStyle/>
        <a:p>
          <a:pPr algn="ctr"/>
          <a:endParaRPr lang="ru-RU"/>
        </a:p>
      </dgm:t>
    </dgm:pt>
    <dgm:pt modelId="{BB15A97F-3CF0-44CD-8078-0CDDA3D6A6A3}" type="sibTrans" cxnId="{5F3C2D6C-2A56-47B4-B24D-DEF088593975}">
      <dgm:prSet/>
      <dgm:spPr/>
      <dgm:t>
        <a:bodyPr/>
        <a:lstStyle/>
        <a:p>
          <a:pPr algn="ctr"/>
          <a:endParaRPr lang="ru-RU"/>
        </a:p>
      </dgm:t>
    </dgm:pt>
    <dgm:pt modelId="{0B7424B2-8115-4750-A756-D6D5E611B915}" type="pres">
      <dgm:prSet presAssocID="{C1CCFB5A-B297-4AF9-AAA3-9E7786B77FB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7B5B06-50C2-459B-977A-C6516AB063F9}" type="pres">
      <dgm:prSet presAssocID="{96B4FE6D-9E63-47D7-A0A5-B6C83C4B8357}" presName="arrow" presStyleLbl="node1" presStyleIdx="0" presStyleCnt="2" custScaleY="1003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934E4A-BE40-467D-BD95-FDA7CC72714E}" type="pres">
      <dgm:prSet presAssocID="{D2A21F6C-DF21-4C47-BCCE-CCED31D0DFC9}" presName="arrow" presStyleLbl="node1" presStyleIdx="1" presStyleCnt="2" custScaleY="1004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B1527E-A434-4297-AB10-7A8234477881}" type="presOf" srcId="{C1CCFB5A-B297-4AF9-AAA3-9E7786B77FB2}" destId="{0B7424B2-8115-4750-A756-D6D5E611B915}" srcOrd="0" destOrd="0" presId="urn:microsoft.com/office/officeart/2005/8/layout/arrow5"/>
    <dgm:cxn modelId="{C07BBAF2-E4F1-47C1-A3E7-0B027B64ECE7}" type="presOf" srcId="{96B4FE6D-9E63-47D7-A0A5-B6C83C4B8357}" destId="{F77B5B06-50C2-459B-977A-C6516AB063F9}" srcOrd="0" destOrd="0" presId="urn:microsoft.com/office/officeart/2005/8/layout/arrow5"/>
    <dgm:cxn modelId="{4028B85A-BD08-4F02-8B86-AEB4B2F595B5}" type="presOf" srcId="{D2A21F6C-DF21-4C47-BCCE-CCED31D0DFC9}" destId="{F2934E4A-BE40-467D-BD95-FDA7CC72714E}" srcOrd="0" destOrd="0" presId="urn:microsoft.com/office/officeart/2005/8/layout/arrow5"/>
    <dgm:cxn modelId="{F74BEC94-CA95-4627-9941-00472FB1C78B}" srcId="{C1CCFB5A-B297-4AF9-AAA3-9E7786B77FB2}" destId="{96B4FE6D-9E63-47D7-A0A5-B6C83C4B8357}" srcOrd="0" destOrd="0" parTransId="{7754B47D-4882-4DEA-BD75-A300C03387C1}" sibTransId="{7515A52F-3D15-4AA8-BF56-D3AC5AB243D6}"/>
    <dgm:cxn modelId="{5F3C2D6C-2A56-47B4-B24D-DEF088593975}" srcId="{C1CCFB5A-B297-4AF9-AAA3-9E7786B77FB2}" destId="{D2A21F6C-DF21-4C47-BCCE-CCED31D0DFC9}" srcOrd="1" destOrd="0" parTransId="{9D24A1A9-5518-456E-BFD7-D542C1A68B36}" sibTransId="{BB15A97F-3CF0-44CD-8078-0CDDA3D6A6A3}"/>
    <dgm:cxn modelId="{313FC758-5317-4A3E-B35F-03B815EBE0AB}" type="presParOf" srcId="{0B7424B2-8115-4750-A756-D6D5E611B915}" destId="{F77B5B06-50C2-459B-977A-C6516AB063F9}" srcOrd="0" destOrd="0" presId="urn:microsoft.com/office/officeart/2005/8/layout/arrow5"/>
    <dgm:cxn modelId="{6B03BDC9-D0BD-4C99-BA26-9E26D363297F}" type="presParOf" srcId="{0B7424B2-8115-4750-A756-D6D5E611B915}" destId="{F2934E4A-BE40-467D-BD95-FDA7CC72714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20708A2-54AD-450F-922B-74140E844F1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FB4A37-A2BC-405E-9578-0C1A455577EF}">
      <dgm:prSet phldrT="[Текст]" phldr="1"/>
      <dgm:spPr/>
      <dgm:t>
        <a:bodyPr/>
        <a:lstStyle/>
        <a:p>
          <a:endParaRPr lang="ru-RU" dirty="0"/>
        </a:p>
      </dgm:t>
    </dgm:pt>
    <dgm:pt modelId="{9397E2D1-BA99-4DD4-AD03-6F284D60F6E1}" type="parTrans" cxnId="{8296A666-175C-4639-ACB0-23A9A4DC7469}">
      <dgm:prSet/>
      <dgm:spPr/>
      <dgm:t>
        <a:bodyPr/>
        <a:lstStyle/>
        <a:p>
          <a:endParaRPr lang="ru-RU"/>
        </a:p>
      </dgm:t>
    </dgm:pt>
    <dgm:pt modelId="{919F6761-E3CD-49E8-9080-2A10A89A7A62}" type="sibTrans" cxnId="{8296A666-175C-4639-ACB0-23A9A4DC7469}">
      <dgm:prSet/>
      <dgm:spPr/>
      <dgm:t>
        <a:bodyPr/>
        <a:lstStyle/>
        <a:p>
          <a:endParaRPr lang="ru-RU"/>
        </a:p>
      </dgm:t>
    </dgm:pt>
    <dgm:pt modelId="{7112D881-77E1-410D-B4F6-4DC3D47B7C5F}">
      <dgm:prSet phldrT="[Текст]"/>
      <dgm:spPr/>
      <dgm:t>
        <a:bodyPr/>
        <a:lstStyle/>
        <a:p>
          <a:r>
            <a:rPr lang="ru-RU" dirty="0" smtClean="0"/>
            <a:t>Использование описательных оборотов речи, перефразирование</a:t>
          </a:r>
          <a:endParaRPr lang="ru-RU" dirty="0"/>
        </a:p>
      </dgm:t>
    </dgm:pt>
    <dgm:pt modelId="{B6F0C565-3376-4C51-9A90-2FC4061C14BA}" type="parTrans" cxnId="{ADF329B1-F8D3-4E09-B6E5-A74F01CBCB91}">
      <dgm:prSet/>
      <dgm:spPr/>
      <dgm:t>
        <a:bodyPr/>
        <a:lstStyle/>
        <a:p>
          <a:endParaRPr lang="ru-RU"/>
        </a:p>
      </dgm:t>
    </dgm:pt>
    <dgm:pt modelId="{FCC85317-B819-4DDE-BA6A-8A4CA35B8AB9}" type="sibTrans" cxnId="{ADF329B1-F8D3-4E09-B6E5-A74F01CBCB91}">
      <dgm:prSet/>
      <dgm:spPr/>
      <dgm:t>
        <a:bodyPr/>
        <a:lstStyle/>
        <a:p>
          <a:endParaRPr lang="ru-RU"/>
        </a:p>
      </dgm:t>
    </dgm:pt>
    <dgm:pt modelId="{0FC4570F-F4EA-43F0-ACB8-9F6DB287DEB0}">
      <dgm:prSet phldrT="[Текст]"/>
      <dgm:spPr/>
      <dgm:t>
        <a:bodyPr/>
        <a:lstStyle/>
        <a:p>
          <a:r>
            <a:rPr lang="ru-RU" dirty="0" smtClean="0"/>
            <a:t>Слова с не- («неправда» вместо «вранье»)</a:t>
          </a:r>
          <a:endParaRPr lang="ru-RU" dirty="0"/>
        </a:p>
      </dgm:t>
    </dgm:pt>
    <dgm:pt modelId="{03C9C16B-1B08-4504-885D-13D59366F70D}" type="parTrans" cxnId="{28EAAB6B-5EC7-4A2E-B65F-B439126D652E}">
      <dgm:prSet/>
      <dgm:spPr/>
      <dgm:t>
        <a:bodyPr/>
        <a:lstStyle/>
        <a:p>
          <a:endParaRPr lang="ru-RU"/>
        </a:p>
      </dgm:t>
    </dgm:pt>
    <dgm:pt modelId="{C5E4FCAE-FAC5-41B7-8427-C7BA9CF82AC1}" type="sibTrans" cxnId="{28EAAB6B-5EC7-4A2E-B65F-B439126D652E}">
      <dgm:prSet/>
      <dgm:spPr/>
      <dgm:t>
        <a:bodyPr/>
        <a:lstStyle/>
        <a:p>
          <a:endParaRPr lang="ru-RU"/>
        </a:p>
      </dgm:t>
    </dgm:pt>
    <dgm:pt modelId="{495AFF1B-A071-4DD9-AD61-2A9C9251D19F}">
      <dgm:prSet phldrT="[Текст]" phldr="1"/>
      <dgm:spPr/>
      <dgm:t>
        <a:bodyPr/>
        <a:lstStyle/>
        <a:p>
          <a:endParaRPr lang="ru-RU" dirty="0"/>
        </a:p>
      </dgm:t>
    </dgm:pt>
    <dgm:pt modelId="{0CDCC3A5-4C22-4A3C-B29A-95FF765EFB84}" type="parTrans" cxnId="{55C477D0-B0A3-47E2-9161-C2BBF7F719C0}">
      <dgm:prSet/>
      <dgm:spPr/>
      <dgm:t>
        <a:bodyPr/>
        <a:lstStyle/>
        <a:p>
          <a:endParaRPr lang="ru-RU"/>
        </a:p>
      </dgm:t>
    </dgm:pt>
    <dgm:pt modelId="{65FFB558-C026-4F9B-9EB9-AADB51D77017}" type="sibTrans" cxnId="{55C477D0-B0A3-47E2-9161-C2BBF7F719C0}">
      <dgm:prSet/>
      <dgm:spPr/>
      <dgm:t>
        <a:bodyPr/>
        <a:lstStyle/>
        <a:p>
          <a:endParaRPr lang="ru-RU"/>
        </a:p>
      </dgm:t>
    </dgm:pt>
    <dgm:pt modelId="{5172E414-8D03-4056-BCEB-4BFE9C147E20}">
      <dgm:prSet phldrT="[Текст]"/>
      <dgm:spPr/>
      <dgm:t>
        <a:bodyPr/>
        <a:lstStyle/>
        <a:p>
          <a:r>
            <a:rPr lang="ru-RU" dirty="0" smtClean="0"/>
            <a:t>Многоязычный по смыслу ответ</a:t>
          </a:r>
          <a:endParaRPr lang="ru-RU" dirty="0"/>
        </a:p>
      </dgm:t>
    </dgm:pt>
    <dgm:pt modelId="{15E49CDC-8238-44AC-9BC5-5B334978463A}" type="parTrans" cxnId="{3E6C871D-40D8-4049-9AFC-E05067A3F3A0}">
      <dgm:prSet/>
      <dgm:spPr/>
      <dgm:t>
        <a:bodyPr/>
        <a:lstStyle/>
        <a:p>
          <a:endParaRPr lang="ru-RU"/>
        </a:p>
      </dgm:t>
    </dgm:pt>
    <dgm:pt modelId="{F158E951-13BD-446D-A104-478A87B38DFE}" type="sibTrans" cxnId="{3E6C871D-40D8-4049-9AFC-E05067A3F3A0}">
      <dgm:prSet/>
      <dgm:spPr/>
      <dgm:t>
        <a:bodyPr/>
        <a:lstStyle/>
        <a:p>
          <a:endParaRPr lang="ru-RU"/>
        </a:p>
      </dgm:t>
    </dgm:pt>
    <dgm:pt modelId="{4F053783-EDCC-45F2-97CA-7452D383F43D}">
      <dgm:prSet phldrT="[Текст]"/>
      <dgm:spPr/>
      <dgm:t>
        <a:bodyPr/>
        <a:lstStyle/>
        <a:p>
          <a:endParaRPr lang="ru-RU" dirty="0"/>
        </a:p>
      </dgm:t>
    </dgm:pt>
    <dgm:pt modelId="{A3155C3F-9781-4455-BB12-28F1F32602EC}" type="parTrans" cxnId="{B92A8829-CE3E-4CF8-AEAB-01EF5980DAED}">
      <dgm:prSet/>
      <dgm:spPr/>
      <dgm:t>
        <a:bodyPr/>
        <a:lstStyle/>
        <a:p>
          <a:endParaRPr lang="ru-RU"/>
        </a:p>
      </dgm:t>
    </dgm:pt>
    <dgm:pt modelId="{7E9F7BA5-D89A-414C-A89F-8A457D593AE4}" type="sibTrans" cxnId="{B92A8829-CE3E-4CF8-AEAB-01EF5980DAED}">
      <dgm:prSet/>
      <dgm:spPr/>
      <dgm:t>
        <a:bodyPr/>
        <a:lstStyle/>
        <a:p>
          <a:endParaRPr lang="ru-RU"/>
        </a:p>
      </dgm:t>
    </dgm:pt>
    <dgm:pt modelId="{EDB46721-9D3F-4B6A-B6D6-10DCA863B2B6}">
      <dgm:prSet/>
      <dgm:spPr/>
      <dgm:t>
        <a:bodyPr/>
        <a:lstStyle/>
        <a:p>
          <a:endParaRPr lang="ru-RU"/>
        </a:p>
      </dgm:t>
    </dgm:pt>
    <dgm:pt modelId="{C6B52609-EB2D-4772-9071-7E0413FE1668}" type="parTrans" cxnId="{E1517EFC-1627-49C5-8C8F-0F88F7BBEE24}">
      <dgm:prSet/>
      <dgm:spPr/>
      <dgm:t>
        <a:bodyPr/>
        <a:lstStyle/>
        <a:p>
          <a:endParaRPr lang="ru-RU"/>
        </a:p>
      </dgm:t>
    </dgm:pt>
    <dgm:pt modelId="{1192438D-8005-41B3-BCBE-5175493935AF}" type="sibTrans" cxnId="{E1517EFC-1627-49C5-8C8F-0F88F7BBEE24}">
      <dgm:prSet/>
      <dgm:spPr/>
      <dgm:t>
        <a:bodyPr/>
        <a:lstStyle/>
        <a:p>
          <a:endParaRPr lang="ru-RU"/>
        </a:p>
      </dgm:t>
    </dgm:pt>
    <dgm:pt modelId="{3508ACFF-FEF4-4598-9ED4-1D91DD85DE75}">
      <dgm:prSet/>
      <dgm:spPr/>
      <dgm:t>
        <a:bodyPr/>
        <a:lstStyle/>
        <a:p>
          <a:endParaRPr lang="ru-RU" dirty="0"/>
        </a:p>
      </dgm:t>
    </dgm:pt>
    <dgm:pt modelId="{44CF6BFE-F946-47AB-AA7B-F5EB9C048194}" type="parTrans" cxnId="{3C6395DA-351B-4096-94BD-6D211248C884}">
      <dgm:prSet/>
      <dgm:spPr/>
      <dgm:t>
        <a:bodyPr/>
        <a:lstStyle/>
        <a:p>
          <a:endParaRPr lang="ru-RU"/>
        </a:p>
      </dgm:t>
    </dgm:pt>
    <dgm:pt modelId="{9C0FD4E6-A885-4520-A1A3-489FBDC634CB}" type="sibTrans" cxnId="{3C6395DA-351B-4096-94BD-6D211248C884}">
      <dgm:prSet/>
      <dgm:spPr/>
      <dgm:t>
        <a:bodyPr/>
        <a:lstStyle/>
        <a:p>
          <a:endParaRPr lang="ru-RU"/>
        </a:p>
      </dgm:t>
    </dgm:pt>
    <dgm:pt modelId="{8432EBE9-B2B5-4707-A7A9-7637CE09486A}">
      <dgm:prSet/>
      <dgm:spPr/>
      <dgm:t>
        <a:bodyPr/>
        <a:lstStyle/>
        <a:p>
          <a:r>
            <a:rPr lang="ru-RU" dirty="0" smtClean="0"/>
            <a:t>Косвенное информирование</a:t>
          </a:r>
          <a:endParaRPr lang="ru-RU" dirty="0"/>
        </a:p>
      </dgm:t>
    </dgm:pt>
    <dgm:pt modelId="{A485423D-F1C6-4B04-A7C9-64C495E7BC17}" type="parTrans" cxnId="{F3D0360B-2A92-4492-B256-A265A37C714E}">
      <dgm:prSet/>
      <dgm:spPr/>
      <dgm:t>
        <a:bodyPr/>
        <a:lstStyle/>
        <a:p>
          <a:endParaRPr lang="ru-RU"/>
        </a:p>
      </dgm:t>
    </dgm:pt>
    <dgm:pt modelId="{2EA9789D-0988-48DC-8CCB-352F6BA95946}" type="sibTrans" cxnId="{F3D0360B-2A92-4492-B256-A265A37C714E}">
      <dgm:prSet/>
      <dgm:spPr/>
      <dgm:t>
        <a:bodyPr/>
        <a:lstStyle/>
        <a:p>
          <a:endParaRPr lang="ru-RU"/>
        </a:p>
      </dgm:t>
    </dgm:pt>
    <dgm:pt modelId="{91A0FBAA-DFC5-4ADF-81D1-262C0BB0D13D}">
      <dgm:prSet/>
      <dgm:spPr/>
      <dgm:t>
        <a:bodyPr/>
        <a:lstStyle/>
        <a:p>
          <a:r>
            <a:rPr lang="ru-RU" dirty="0" smtClean="0"/>
            <a:t>Прием «смены адресата»</a:t>
          </a:r>
          <a:endParaRPr lang="ru-RU" dirty="0"/>
        </a:p>
      </dgm:t>
    </dgm:pt>
    <dgm:pt modelId="{8DA95E61-FEB9-4B72-90B8-FCD59A02C0C0}" type="parTrans" cxnId="{51BD5EF4-A82C-4139-9C51-A94C70C9D738}">
      <dgm:prSet/>
      <dgm:spPr/>
      <dgm:t>
        <a:bodyPr/>
        <a:lstStyle/>
        <a:p>
          <a:endParaRPr lang="ru-RU"/>
        </a:p>
      </dgm:t>
    </dgm:pt>
    <dgm:pt modelId="{D11140A0-E198-4BCC-9AC3-8BCEEBBD3795}" type="sibTrans" cxnId="{51BD5EF4-A82C-4139-9C51-A94C70C9D738}">
      <dgm:prSet/>
      <dgm:spPr/>
      <dgm:t>
        <a:bodyPr/>
        <a:lstStyle/>
        <a:p>
          <a:endParaRPr lang="ru-RU"/>
        </a:p>
      </dgm:t>
    </dgm:pt>
    <dgm:pt modelId="{4E7A635A-14A7-4BAB-8754-563B1E55F0D2}">
      <dgm:prSet phldrT="[Текст]" phldr="1"/>
      <dgm:spPr/>
      <dgm:t>
        <a:bodyPr/>
        <a:lstStyle/>
        <a:p>
          <a:endParaRPr lang="ru-RU" dirty="0"/>
        </a:p>
      </dgm:t>
    </dgm:pt>
    <dgm:pt modelId="{2B7F524E-62DF-4E25-9E40-EDFBD28EE699}" type="sibTrans" cxnId="{0594C302-5274-499A-AEF2-AAEDE6DFF7F5}">
      <dgm:prSet/>
      <dgm:spPr/>
      <dgm:t>
        <a:bodyPr/>
        <a:lstStyle/>
        <a:p>
          <a:endParaRPr lang="ru-RU"/>
        </a:p>
      </dgm:t>
    </dgm:pt>
    <dgm:pt modelId="{63B567FF-5452-4BDD-9881-24E6945036D4}" type="parTrans" cxnId="{0594C302-5274-499A-AEF2-AAEDE6DFF7F5}">
      <dgm:prSet/>
      <dgm:spPr/>
      <dgm:t>
        <a:bodyPr/>
        <a:lstStyle/>
        <a:p>
          <a:endParaRPr lang="ru-RU"/>
        </a:p>
      </dgm:t>
    </dgm:pt>
    <dgm:pt modelId="{832B0FC8-6A9B-4E30-AFCB-E09A339FAA27}" type="pres">
      <dgm:prSet presAssocID="{620708A2-54AD-450F-922B-74140E844F1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596C5C-B74C-4EAC-9B29-0094EE55A831}" type="pres">
      <dgm:prSet presAssocID="{53FB4A37-A2BC-405E-9578-0C1A455577EF}" presName="composite" presStyleCnt="0"/>
      <dgm:spPr/>
    </dgm:pt>
    <dgm:pt modelId="{89602C27-A837-4AD0-B4C1-D9F4CD92352C}" type="pres">
      <dgm:prSet presAssocID="{53FB4A37-A2BC-405E-9578-0C1A455577EF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D6F082-50AA-46BC-96DD-EDD2071262CF}" type="pres">
      <dgm:prSet presAssocID="{53FB4A37-A2BC-405E-9578-0C1A455577EF}" presName="descendantText" presStyleLbl="alignAcc1" presStyleIdx="0" presStyleCnt="5" custLinFactNeighborX="3489" custLinFactNeighborY="-150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536A2F-B394-4716-88E6-FE6CCDB152A5}" type="pres">
      <dgm:prSet presAssocID="{919F6761-E3CD-49E8-9080-2A10A89A7A62}" presName="sp" presStyleCnt="0"/>
      <dgm:spPr/>
    </dgm:pt>
    <dgm:pt modelId="{C5B999E4-EBE6-401E-A240-FEC5B8AADA79}" type="pres">
      <dgm:prSet presAssocID="{4E7A635A-14A7-4BAB-8754-563B1E55F0D2}" presName="composite" presStyleCnt="0"/>
      <dgm:spPr/>
    </dgm:pt>
    <dgm:pt modelId="{770D7E34-BF5D-457E-AC32-89215051BDCE}" type="pres">
      <dgm:prSet presAssocID="{4E7A635A-14A7-4BAB-8754-563B1E55F0D2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F0E29E-AD0E-4020-8485-1647F3675729}" type="pres">
      <dgm:prSet presAssocID="{4E7A635A-14A7-4BAB-8754-563B1E55F0D2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F1E016-BC9E-4C5C-843A-7828E29A053B}" type="pres">
      <dgm:prSet presAssocID="{2B7F524E-62DF-4E25-9E40-EDFBD28EE699}" presName="sp" presStyleCnt="0"/>
      <dgm:spPr/>
    </dgm:pt>
    <dgm:pt modelId="{7FF7EC3B-8515-4D3E-B064-C0F69CF59870}" type="pres">
      <dgm:prSet presAssocID="{3508ACFF-FEF4-4598-9ED4-1D91DD85DE75}" presName="composite" presStyleCnt="0"/>
      <dgm:spPr/>
    </dgm:pt>
    <dgm:pt modelId="{0ACCDA0F-BC5A-4DF8-9F31-C6EF206F9039}" type="pres">
      <dgm:prSet presAssocID="{3508ACFF-FEF4-4598-9ED4-1D91DD85DE75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B5D5CC-FF17-405E-A633-511296F67A0A}" type="pres">
      <dgm:prSet presAssocID="{3508ACFF-FEF4-4598-9ED4-1D91DD85DE75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41BD07-2F79-4673-924E-912D40B582B4}" type="pres">
      <dgm:prSet presAssocID="{9C0FD4E6-A885-4520-A1A3-489FBDC634CB}" presName="sp" presStyleCnt="0"/>
      <dgm:spPr/>
    </dgm:pt>
    <dgm:pt modelId="{C10D1369-9AC5-4318-B70F-1D804EFD80FA}" type="pres">
      <dgm:prSet presAssocID="{EDB46721-9D3F-4B6A-B6D6-10DCA863B2B6}" presName="composite" presStyleCnt="0"/>
      <dgm:spPr/>
    </dgm:pt>
    <dgm:pt modelId="{576D0C59-2DF8-4199-94A5-B0103B7F0F95}" type="pres">
      <dgm:prSet presAssocID="{EDB46721-9D3F-4B6A-B6D6-10DCA863B2B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CDBA1B-6C5B-4D4A-972A-529ED6D87F9D}" type="pres">
      <dgm:prSet presAssocID="{EDB46721-9D3F-4B6A-B6D6-10DCA863B2B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7AE64-A9AB-4DC3-9A87-D28B18D0247C}" type="pres">
      <dgm:prSet presAssocID="{1192438D-8005-41B3-BCBE-5175493935AF}" presName="sp" presStyleCnt="0"/>
      <dgm:spPr/>
    </dgm:pt>
    <dgm:pt modelId="{D0F9D3F7-F7BC-46C6-8487-52DAC3251702}" type="pres">
      <dgm:prSet presAssocID="{495AFF1B-A071-4DD9-AD61-2A9C9251D19F}" presName="composite" presStyleCnt="0"/>
      <dgm:spPr/>
    </dgm:pt>
    <dgm:pt modelId="{E52F8270-1D47-48FF-87B7-5EC18F302E41}" type="pres">
      <dgm:prSet presAssocID="{495AFF1B-A071-4DD9-AD61-2A9C9251D19F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66E4D8-82E6-4C5E-9E13-E8A97253D65F}" type="pres">
      <dgm:prSet presAssocID="{495AFF1B-A071-4DD9-AD61-2A9C9251D19F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734B94-9F80-4DE6-837B-C0BCEA687737}" type="presOf" srcId="{53FB4A37-A2BC-405E-9578-0C1A455577EF}" destId="{89602C27-A837-4AD0-B4C1-D9F4CD92352C}" srcOrd="0" destOrd="0" presId="urn:microsoft.com/office/officeart/2005/8/layout/chevron2"/>
    <dgm:cxn modelId="{B92A8829-CE3E-4CF8-AEAB-01EF5980DAED}" srcId="{495AFF1B-A071-4DD9-AD61-2A9C9251D19F}" destId="{4F053783-EDCC-45F2-97CA-7452D383F43D}" srcOrd="1" destOrd="0" parTransId="{A3155C3F-9781-4455-BB12-28F1F32602EC}" sibTransId="{7E9F7BA5-D89A-414C-A89F-8A457D593AE4}"/>
    <dgm:cxn modelId="{3C6395DA-351B-4096-94BD-6D211248C884}" srcId="{620708A2-54AD-450F-922B-74140E844F1F}" destId="{3508ACFF-FEF4-4598-9ED4-1D91DD85DE75}" srcOrd="2" destOrd="0" parTransId="{44CF6BFE-F946-47AB-AA7B-F5EB9C048194}" sibTransId="{9C0FD4E6-A885-4520-A1A3-489FBDC634CB}"/>
    <dgm:cxn modelId="{FF06E725-D5F5-4A19-B5A9-868C1E9AA164}" type="presOf" srcId="{5172E414-8D03-4056-BCEB-4BFE9C147E20}" destId="{E466E4D8-82E6-4C5E-9E13-E8A97253D65F}" srcOrd="0" destOrd="0" presId="urn:microsoft.com/office/officeart/2005/8/layout/chevron2"/>
    <dgm:cxn modelId="{CF5DC086-A084-40E7-8AD3-95A493EDFC72}" type="presOf" srcId="{4E7A635A-14A7-4BAB-8754-563B1E55F0D2}" destId="{770D7E34-BF5D-457E-AC32-89215051BDCE}" srcOrd="0" destOrd="0" presId="urn:microsoft.com/office/officeart/2005/8/layout/chevron2"/>
    <dgm:cxn modelId="{52E2029F-47F3-4E62-86C3-B017A1C07272}" type="presOf" srcId="{7112D881-77E1-410D-B4F6-4DC3D47B7C5F}" destId="{A9D6F082-50AA-46BC-96DD-EDD2071262CF}" srcOrd="0" destOrd="0" presId="urn:microsoft.com/office/officeart/2005/8/layout/chevron2"/>
    <dgm:cxn modelId="{A75D5DB3-AFDB-448D-9AE1-7369198AC0E6}" type="presOf" srcId="{495AFF1B-A071-4DD9-AD61-2A9C9251D19F}" destId="{E52F8270-1D47-48FF-87B7-5EC18F302E41}" srcOrd="0" destOrd="0" presId="urn:microsoft.com/office/officeart/2005/8/layout/chevron2"/>
    <dgm:cxn modelId="{8296A666-175C-4639-ACB0-23A9A4DC7469}" srcId="{620708A2-54AD-450F-922B-74140E844F1F}" destId="{53FB4A37-A2BC-405E-9578-0C1A455577EF}" srcOrd="0" destOrd="0" parTransId="{9397E2D1-BA99-4DD4-AD03-6F284D60F6E1}" sibTransId="{919F6761-E3CD-49E8-9080-2A10A89A7A62}"/>
    <dgm:cxn modelId="{E4E15F92-5F27-4AEC-858B-0CC0231864B5}" type="presOf" srcId="{620708A2-54AD-450F-922B-74140E844F1F}" destId="{832B0FC8-6A9B-4E30-AFCB-E09A339FAA27}" srcOrd="0" destOrd="0" presId="urn:microsoft.com/office/officeart/2005/8/layout/chevron2"/>
    <dgm:cxn modelId="{ADF329B1-F8D3-4E09-B6E5-A74F01CBCB91}" srcId="{53FB4A37-A2BC-405E-9578-0C1A455577EF}" destId="{7112D881-77E1-410D-B4F6-4DC3D47B7C5F}" srcOrd="0" destOrd="0" parTransId="{B6F0C565-3376-4C51-9A90-2FC4061C14BA}" sibTransId="{FCC85317-B819-4DDE-BA6A-8A4CA35B8AB9}"/>
    <dgm:cxn modelId="{658802FD-1696-4D60-AEDF-FEE07E3A78EB}" type="presOf" srcId="{8432EBE9-B2B5-4707-A7A9-7637CE09486A}" destId="{78B5D5CC-FF17-405E-A633-511296F67A0A}" srcOrd="0" destOrd="0" presId="urn:microsoft.com/office/officeart/2005/8/layout/chevron2"/>
    <dgm:cxn modelId="{E1517EFC-1627-49C5-8C8F-0F88F7BBEE24}" srcId="{620708A2-54AD-450F-922B-74140E844F1F}" destId="{EDB46721-9D3F-4B6A-B6D6-10DCA863B2B6}" srcOrd="3" destOrd="0" parTransId="{C6B52609-EB2D-4772-9071-7E0413FE1668}" sibTransId="{1192438D-8005-41B3-BCBE-5175493935AF}"/>
    <dgm:cxn modelId="{55C477D0-B0A3-47E2-9161-C2BBF7F719C0}" srcId="{620708A2-54AD-450F-922B-74140E844F1F}" destId="{495AFF1B-A071-4DD9-AD61-2A9C9251D19F}" srcOrd="4" destOrd="0" parTransId="{0CDCC3A5-4C22-4A3C-B29A-95FF765EFB84}" sibTransId="{65FFB558-C026-4F9B-9EB9-AADB51D77017}"/>
    <dgm:cxn modelId="{07CF3084-8860-4DE4-96C9-0E387D9C363B}" type="presOf" srcId="{EDB46721-9D3F-4B6A-B6D6-10DCA863B2B6}" destId="{576D0C59-2DF8-4199-94A5-B0103B7F0F95}" srcOrd="0" destOrd="0" presId="urn:microsoft.com/office/officeart/2005/8/layout/chevron2"/>
    <dgm:cxn modelId="{0594C302-5274-499A-AEF2-AAEDE6DFF7F5}" srcId="{620708A2-54AD-450F-922B-74140E844F1F}" destId="{4E7A635A-14A7-4BAB-8754-563B1E55F0D2}" srcOrd="1" destOrd="0" parTransId="{63B567FF-5452-4BDD-9881-24E6945036D4}" sibTransId="{2B7F524E-62DF-4E25-9E40-EDFBD28EE699}"/>
    <dgm:cxn modelId="{51BD5EF4-A82C-4139-9C51-A94C70C9D738}" srcId="{EDB46721-9D3F-4B6A-B6D6-10DCA863B2B6}" destId="{91A0FBAA-DFC5-4ADF-81D1-262C0BB0D13D}" srcOrd="0" destOrd="0" parTransId="{8DA95E61-FEB9-4B72-90B8-FCD59A02C0C0}" sibTransId="{D11140A0-E198-4BCC-9AC3-8BCEEBBD3795}"/>
    <dgm:cxn modelId="{A059125C-D7FD-4D1C-BE6C-219668A395D5}" type="presOf" srcId="{3508ACFF-FEF4-4598-9ED4-1D91DD85DE75}" destId="{0ACCDA0F-BC5A-4DF8-9F31-C6EF206F9039}" srcOrd="0" destOrd="0" presId="urn:microsoft.com/office/officeart/2005/8/layout/chevron2"/>
    <dgm:cxn modelId="{28EAAB6B-5EC7-4A2E-B65F-B439126D652E}" srcId="{4E7A635A-14A7-4BAB-8754-563B1E55F0D2}" destId="{0FC4570F-F4EA-43F0-ACB8-9F6DB287DEB0}" srcOrd="0" destOrd="0" parTransId="{03C9C16B-1B08-4504-885D-13D59366F70D}" sibTransId="{C5E4FCAE-FAC5-41B7-8427-C7BA9CF82AC1}"/>
    <dgm:cxn modelId="{F3D0360B-2A92-4492-B256-A265A37C714E}" srcId="{3508ACFF-FEF4-4598-9ED4-1D91DD85DE75}" destId="{8432EBE9-B2B5-4707-A7A9-7637CE09486A}" srcOrd="0" destOrd="0" parTransId="{A485423D-F1C6-4B04-A7C9-64C495E7BC17}" sibTransId="{2EA9789D-0988-48DC-8CCB-352F6BA95946}"/>
    <dgm:cxn modelId="{3E6C871D-40D8-4049-9AFC-E05067A3F3A0}" srcId="{495AFF1B-A071-4DD9-AD61-2A9C9251D19F}" destId="{5172E414-8D03-4056-BCEB-4BFE9C147E20}" srcOrd="0" destOrd="0" parTransId="{15E49CDC-8238-44AC-9BC5-5B334978463A}" sibTransId="{F158E951-13BD-446D-A104-478A87B38DFE}"/>
    <dgm:cxn modelId="{1D186C5A-434F-4491-BE45-388D4DA8F016}" type="presOf" srcId="{0FC4570F-F4EA-43F0-ACB8-9F6DB287DEB0}" destId="{C1F0E29E-AD0E-4020-8485-1647F3675729}" srcOrd="0" destOrd="0" presId="urn:microsoft.com/office/officeart/2005/8/layout/chevron2"/>
    <dgm:cxn modelId="{954CAC1B-1D2D-4C45-BBB5-63AA4D4F9A4B}" type="presOf" srcId="{4F053783-EDCC-45F2-97CA-7452D383F43D}" destId="{E466E4D8-82E6-4C5E-9E13-E8A97253D65F}" srcOrd="0" destOrd="1" presId="urn:microsoft.com/office/officeart/2005/8/layout/chevron2"/>
    <dgm:cxn modelId="{171D0E09-32A9-46E6-8DFA-69DFD24E5125}" type="presOf" srcId="{91A0FBAA-DFC5-4ADF-81D1-262C0BB0D13D}" destId="{83CDBA1B-6C5B-4D4A-972A-529ED6D87F9D}" srcOrd="0" destOrd="0" presId="urn:microsoft.com/office/officeart/2005/8/layout/chevron2"/>
    <dgm:cxn modelId="{A127641E-54BD-41E5-8115-0612BA1C52F0}" type="presParOf" srcId="{832B0FC8-6A9B-4E30-AFCB-E09A339FAA27}" destId="{A2596C5C-B74C-4EAC-9B29-0094EE55A831}" srcOrd="0" destOrd="0" presId="urn:microsoft.com/office/officeart/2005/8/layout/chevron2"/>
    <dgm:cxn modelId="{16B3CCD3-8037-444D-A918-6795A20DA978}" type="presParOf" srcId="{A2596C5C-B74C-4EAC-9B29-0094EE55A831}" destId="{89602C27-A837-4AD0-B4C1-D9F4CD92352C}" srcOrd="0" destOrd="0" presId="urn:microsoft.com/office/officeart/2005/8/layout/chevron2"/>
    <dgm:cxn modelId="{DC7EF4BE-585A-4AE0-98D1-35C275A84094}" type="presParOf" srcId="{A2596C5C-B74C-4EAC-9B29-0094EE55A831}" destId="{A9D6F082-50AA-46BC-96DD-EDD2071262CF}" srcOrd="1" destOrd="0" presId="urn:microsoft.com/office/officeart/2005/8/layout/chevron2"/>
    <dgm:cxn modelId="{782CCF29-FCCA-40B0-84C1-BBFAE8D10238}" type="presParOf" srcId="{832B0FC8-6A9B-4E30-AFCB-E09A339FAA27}" destId="{35536A2F-B394-4716-88E6-FE6CCDB152A5}" srcOrd="1" destOrd="0" presId="urn:microsoft.com/office/officeart/2005/8/layout/chevron2"/>
    <dgm:cxn modelId="{928FF694-29B6-4E44-A331-35706A9614D2}" type="presParOf" srcId="{832B0FC8-6A9B-4E30-AFCB-E09A339FAA27}" destId="{C5B999E4-EBE6-401E-A240-FEC5B8AADA79}" srcOrd="2" destOrd="0" presId="urn:microsoft.com/office/officeart/2005/8/layout/chevron2"/>
    <dgm:cxn modelId="{11C626DF-86EA-4C45-B2DC-CD7E3C147E14}" type="presParOf" srcId="{C5B999E4-EBE6-401E-A240-FEC5B8AADA79}" destId="{770D7E34-BF5D-457E-AC32-89215051BDCE}" srcOrd="0" destOrd="0" presId="urn:microsoft.com/office/officeart/2005/8/layout/chevron2"/>
    <dgm:cxn modelId="{213DEBED-C714-49EC-8209-C907AEEEE991}" type="presParOf" srcId="{C5B999E4-EBE6-401E-A240-FEC5B8AADA79}" destId="{C1F0E29E-AD0E-4020-8485-1647F3675729}" srcOrd="1" destOrd="0" presId="urn:microsoft.com/office/officeart/2005/8/layout/chevron2"/>
    <dgm:cxn modelId="{60706825-72AB-4B80-BE28-390AF463D765}" type="presParOf" srcId="{832B0FC8-6A9B-4E30-AFCB-E09A339FAA27}" destId="{E1F1E016-BC9E-4C5C-843A-7828E29A053B}" srcOrd="3" destOrd="0" presId="urn:microsoft.com/office/officeart/2005/8/layout/chevron2"/>
    <dgm:cxn modelId="{B71C9F80-552C-40A8-808A-A4B1EE988F0A}" type="presParOf" srcId="{832B0FC8-6A9B-4E30-AFCB-E09A339FAA27}" destId="{7FF7EC3B-8515-4D3E-B064-C0F69CF59870}" srcOrd="4" destOrd="0" presId="urn:microsoft.com/office/officeart/2005/8/layout/chevron2"/>
    <dgm:cxn modelId="{A109D6D0-B9D1-4644-AEC7-4818AC03FCA6}" type="presParOf" srcId="{7FF7EC3B-8515-4D3E-B064-C0F69CF59870}" destId="{0ACCDA0F-BC5A-4DF8-9F31-C6EF206F9039}" srcOrd="0" destOrd="0" presId="urn:microsoft.com/office/officeart/2005/8/layout/chevron2"/>
    <dgm:cxn modelId="{3825E684-2806-4E8C-BB4F-9272B395C2C6}" type="presParOf" srcId="{7FF7EC3B-8515-4D3E-B064-C0F69CF59870}" destId="{78B5D5CC-FF17-405E-A633-511296F67A0A}" srcOrd="1" destOrd="0" presId="urn:microsoft.com/office/officeart/2005/8/layout/chevron2"/>
    <dgm:cxn modelId="{B2DD6818-1566-43CE-83AC-86B8048FE942}" type="presParOf" srcId="{832B0FC8-6A9B-4E30-AFCB-E09A339FAA27}" destId="{DE41BD07-2F79-4673-924E-912D40B582B4}" srcOrd="5" destOrd="0" presId="urn:microsoft.com/office/officeart/2005/8/layout/chevron2"/>
    <dgm:cxn modelId="{DEBB9860-253D-4FDD-AED7-C4CFBF1EDA48}" type="presParOf" srcId="{832B0FC8-6A9B-4E30-AFCB-E09A339FAA27}" destId="{C10D1369-9AC5-4318-B70F-1D804EFD80FA}" srcOrd="6" destOrd="0" presId="urn:microsoft.com/office/officeart/2005/8/layout/chevron2"/>
    <dgm:cxn modelId="{D0587CB0-DDB2-41B9-90F6-13552DFC7953}" type="presParOf" srcId="{C10D1369-9AC5-4318-B70F-1D804EFD80FA}" destId="{576D0C59-2DF8-4199-94A5-B0103B7F0F95}" srcOrd="0" destOrd="0" presId="urn:microsoft.com/office/officeart/2005/8/layout/chevron2"/>
    <dgm:cxn modelId="{AC6A9AE1-A7A9-4286-A7EA-4B2334AEA9B2}" type="presParOf" srcId="{C10D1369-9AC5-4318-B70F-1D804EFD80FA}" destId="{83CDBA1B-6C5B-4D4A-972A-529ED6D87F9D}" srcOrd="1" destOrd="0" presId="urn:microsoft.com/office/officeart/2005/8/layout/chevron2"/>
    <dgm:cxn modelId="{E003BBB7-41F1-448D-B52B-827572CCFE07}" type="presParOf" srcId="{832B0FC8-6A9B-4E30-AFCB-E09A339FAA27}" destId="{C2C7AE64-A9AB-4DC3-9A87-D28B18D0247C}" srcOrd="7" destOrd="0" presId="urn:microsoft.com/office/officeart/2005/8/layout/chevron2"/>
    <dgm:cxn modelId="{65641F11-64CD-4566-BEB8-80331FEB74B6}" type="presParOf" srcId="{832B0FC8-6A9B-4E30-AFCB-E09A339FAA27}" destId="{D0F9D3F7-F7BC-46C6-8487-52DAC3251702}" srcOrd="8" destOrd="0" presId="urn:microsoft.com/office/officeart/2005/8/layout/chevron2"/>
    <dgm:cxn modelId="{D56C8794-403C-42A4-BF87-A8DA1CB6F59F}" type="presParOf" srcId="{D0F9D3F7-F7BC-46C6-8487-52DAC3251702}" destId="{E52F8270-1D47-48FF-87B7-5EC18F302E41}" srcOrd="0" destOrd="0" presId="urn:microsoft.com/office/officeart/2005/8/layout/chevron2"/>
    <dgm:cxn modelId="{8B12CF80-6E8F-4642-A5B8-92B1EF6E0555}" type="presParOf" srcId="{D0F9D3F7-F7BC-46C6-8487-52DAC3251702}" destId="{E466E4D8-82E6-4C5E-9E13-E8A97253D65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17C851-431D-4566-B2E3-FCC1E48993D7}">
      <dsp:nvSpPr>
        <dsp:cNvPr id="0" name=""/>
        <dsp:cNvSpPr/>
      </dsp:nvSpPr>
      <dsp:spPr>
        <a:xfrm rot="10800000">
          <a:off x="714215" y="2086"/>
          <a:ext cx="6996504" cy="112866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0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Подчеркивание важности, значительности выполняющего просьбу</a:t>
          </a:r>
          <a:endParaRPr lang="ru-RU" sz="2500" kern="1200" dirty="0"/>
        </a:p>
      </dsp:txBody>
      <dsp:txXfrm rot="10800000">
        <a:off x="996381" y="2086"/>
        <a:ext cx="6714338" cy="1128665"/>
      </dsp:txXfrm>
    </dsp:sp>
    <dsp:sp modelId="{4109945C-273F-495A-943A-631A8A70E11B}">
      <dsp:nvSpPr>
        <dsp:cNvPr id="0" name=""/>
        <dsp:cNvSpPr/>
      </dsp:nvSpPr>
      <dsp:spPr>
        <a:xfrm>
          <a:off x="216021" y="15776"/>
          <a:ext cx="1128665" cy="112866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6158A6-41CA-4BC4-B352-FB401EC5AD63}">
      <dsp:nvSpPr>
        <dsp:cNvPr id="0" name=""/>
        <dsp:cNvSpPr/>
      </dsp:nvSpPr>
      <dsp:spPr>
        <a:xfrm rot="10800000">
          <a:off x="714215" y="1467667"/>
          <a:ext cx="6996504" cy="112866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0" tIns="91440" rIns="170688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Указание на положительные последствия выполнения просьбы</a:t>
          </a:r>
          <a:endParaRPr lang="ru-RU" sz="2400" kern="1200" dirty="0"/>
        </a:p>
      </dsp:txBody>
      <dsp:txXfrm rot="10800000">
        <a:off x="996381" y="1467667"/>
        <a:ext cx="6714338" cy="1128665"/>
      </dsp:txXfrm>
    </dsp:sp>
    <dsp:sp modelId="{50068A01-7911-4D44-8E39-7824D26307DC}">
      <dsp:nvSpPr>
        <dsp:cNvPr id="0" name=""/>
        <dsp:cNvSpPr/>
      </dsp:nvSpPr>
      <dsp:spPr>
        <a:xfrm>
          <a:off x="216021" y="1455940"/>
          <a:ext cx="1128665" cy="112866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546FB1-0B22-4162-8EA4-119117BE209D}">
      <dsp:nvSpPr>
        <dsp:cNvPr id="0" name=""/>
        <dsp:cNvSpPr/>
      </dsp:nvSpPr>
      <dsp:spPr>
        <a:xfrm rot="10800000">
          <a:off x="720070" y="2933248"/>
          <a:ext cx="6984795" cy="112866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0" tIns="91440" rIns="170688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kern="1200" dirty="0" smtClean="0"/>
            <a:t>Выражение предварительной благодарности за согласие исполнить</a:t>
          </a:r>
          <a:endParaRPr lang="ru-RU" sz="2400" kern="1200" dirty="0"/>
        </a:p>
      </dsp:txBody>
      <dsp:txXfrm rot="10800000">
        <a:off x="1002236" y="2933248"/>
        <a:ext cx="6702629" cy="1128665"/>
      </dsp:txXfrm>
    </dsp:sp>
    <dsp:sp modelId="{9D7B238B-8A62-4410-9735-449C7351EA74}">
      <dsp:nvSpPr>
        <dsp:cNvPr id="0" name=""/>
        <dsp:cNvSpPr/>
      </dsp:nvSpPr>
      <dsp:spPr>
        <a:xfrm>
          <a:off x="288030" y="2935334"/>
          <a:ext cx="1128665" cy="112866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0EAEB2-FCE8-484A-B5F6-53EA7B4787B4}">
      <dsp:nvSpPr>
        <dsp:cNvPr id="0" name=""/>
        <dsp:cNvSpPr/>
      </dsp:nvSpPr>
      <dsp:spPr>
        <a:xfrm>
          <a:off x="3265490" y="2428801"/>
          <a:ext cx="2037971" cy="20379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Формулы отказа</a:t>
          </a:r>
          <a:endParaRPr lang="ru-RU" sz="2700" kern="1200" dirty="0"/>
        </a:p>
      </dsp:txBody>
      <dsp:txXfrm>
        <a:off x="3563944" y="2727255"/>
        <a:ext cx="1441063" cy="1441063"/>
      </dsp:txXfrm>
    </dsp:sp>
    <dsp:sp modelId="{346CFCC9-A0B4-4151-8964-AA8179EAC42C}">
      <dsp:nvSpPr>
        <dsp:cNvPr id="0" name=""/>
        <dsp:cNvSpPr/>
      </dsp:nvSpPr>
      <dsp:spPr>
        <a:xfrm rot="12900000">
          <a:off x="1953360" y="2072407"/>
          <a:ext cx="1563237" cy="580821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C9A5E0-21D1-457E-9437-8AEBA1E83671}">
      <dsp:nvSpPr>
        <dsp:cNvPr id="0" name=""/>
        <dsp:cNvSpPr/>
      </dsp:nvSpPr>
      <dsp:spPr>
        <a:xfrm>
          <a:off x="1126678" y="1140071"/>
          <a:ext cx="1936072" cy="154885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извинения</a:t>
          </a:r>
          <a:endParaRPr lang="ru-RU" sz="2900" kern="1200" dirty="0"/>
        </a:p>
      </dsp:txBody>
      <dsp:txXfrm>
        <a:off x="1172043" y="1185436"/>
        <a:ext cx="1845342" cy="1458128"/>
      </dsp:txXfrm>
    </dsp:sp>
    <dsp:sp modelId="{79F883EF-7F35-4DDB-8E17-EEB4012BDAB4}">
      <dsp:nvSpPr>
        <dsp:cNvPr id="0" name=""/>
        <dsp:cNvSpPr/>
      </dsp:nvSpPr>
      <dsp:spPr>
        <a:xfrm rot="16200000">
          <a:off x="3502857" y="1265790"/>
          <a:ext cx="1563237" cy="580821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5E9DFC-2C54-4BEF-956E-E3935EA9C8F9}">
      <dsp:nvSpPr>
        <dsp:cNvPr id="0" name=""/>
        <dsp:cNvSpPr/>
      </dsp:nvSpPr>
      <dsp:spPr>
        <a:xfrm>
          <a:off x="3316439" y="153"/>
          <a:ext cx="1936072" cy="154885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сожаления</a:t>
          </a:r>
          <a:endParaRPr lang="ru-RU" sz="2900" kern="1200" dirty="0"/>
        </a:p>
      </dsp:txBody>
      <dsp:txXfrm>
        <a:off x="3361804" y="45518"/>
        <a:ext cx="1845342" cy="1458128"/>
      </dsp:txXfrm>
    </dsp:sp>
    <dsp:sp modelId="{94130032-DD52-4B01-9970-5CEF6F32FB6D}">
      <dsp:nvSpPr>
        <dsp:cNvPr id="0" name=""/>
        <dsp:cNvSpPr/>
      </dsp:nvSpPr>
      <dsp:spPr>
        <a:xfrm rot="19500000">
          <a:off x="5052354" y="2072407"/>
          <a:ext cx="1563237" cy="580821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D8369F-D5E5-4AE2-8E72-EEC19DB751E3}">
      <dsp:nvSpPr>
        <dsp:cNvPr id="0" name=""/>
        <dsp:cNvSpPr/>
      </dsp:nvSpPr>
      <dsp:spPr>
        <a:xfrm>
          <a:off x="5506200" y="1140071"/>
          <a:ext cx="1936072" cy="154885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обещания</a:t>
          </a:r>
          <a:endParaRPr lang="ru-RU" sz="2900" kern="1200" dirty="0"/>
        </a:p>
      </dsp:txBody>
      <dsp:txXfrm>
        <a:off x="5551565" y="1185436"/>
        <a:ext cx="1845342" cy="14581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49562C-1825-4C19-A149-E841EB7F6B07}">
      <dsp:nvSpPr>
        <dsp:cNvPr id="0" name=""/>
        <dsp:cNvSpPr/>
      </dsp:nvSpPr>
      <dsp:spPr>
        <a:xfrm>
          <a:off x="279006" y="0"/>
          <a:ext cx="4727575" cy="4727575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734BB-3F86-40E8-85C3-DAE7509F6764}">
      <dsp:nvSpPr>
        <dsp:cNvPr id="0" name=""/>
        <dsp:cNvSpPr/>
      </dsp:nvSpPr>
      <dsp:spPr>
        <a:xfrm>
          <a:off x="2372822" y="475296"/>
          <a:ext cx="3612867" cy="11191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Искренность со стороны взрослого</a:t>
          </a:r>
          <a:endParaRPr lang="ru-RU" sz="2800" kern="1200" dirty="0"/>
        </a:p>
      </dsp:txBody>
      <dsp:txXfrm>
        <a:off x="2427452" y="529926"/>
        <a:ext cx="3503607" cy="1009845"/>
      </dsp:txXfrm>
    </dsp:sp>
    <dsp:sp modelId="{617599C1-E76D-4CFD-87D9-D30FF71E13DC}">
      <dsp:nvSpPr>
        <dsp:cNvPr id="0" name=""/>
        <dsp:cNvSpPr/>
      </dsp:nvSpPr>
      <dsp:spPr>
        <a:xfrm>
          <a:off x="2381841" y="1734290"/>
          <a:ext cx="3594829" cy="11191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Заслуженность со стороны ребенка</a:t>
          </a:r>
          <a:endParaRPr lang="ru-RU" sz="2800" kern="1200" dirty="0"/>
        </a:p>
      </dsp:txBody>
      <dsp:txXfrm>
        <a:off x="2436471" y="1788920"/>
        <a:ext cx="3485569" cy="1009845"/>
      </dsp:txXfrm>
    </dsp:sp>
    <dsp:sp modelId="{116C3FF5-B63B-4253-AE27-F89D107EF428}">
      <dsp:nvSpPr>
        <dsp:cNvPr id="0" name=""/>
        <dsp:cNvSpPr/>
      </dsp:nvSpPr>
      <dsp:spPr>
        <a:xfrm>
          <a:off x="2381841" y="2993284"/>
          <a:ext cx="3594829" cy="111910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Разнообразие форм выражения</a:t>
          </a:r>
          <a:endParaRPr lang="ru-RU" sz="2800" kern="1200" dirty="0"/>
        </a:p>
      </dsp:txBody>
      <dsp:txXfrm>
        <a:off x="2436471" y="3047914"/>
        <a:ext cx="3485569" cy="10098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78C06-41DA-4AA3-831D-08C97DEA3E86}">
      <dsp:nvSpPr>
        <dsp:cNvPr id="0" name=""/>
        <dsp:cNvSpPr/>
      </dsp:nvSpPr>
      <dsp:spPr>
        <a:xfrm>
          <a:off x="3402592" y="-172373"/>
          <a:ext cx="1329887" cy="1072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Форма согласия</a:t>
          </a:r>
          <a:endParaRPr lang="ru-RU" sz="1500" kern="1200" dirty="0"/>
        </a:p>
      </dsp:txBody>
      <dsp:txXfrm>
        <a:off x="3454946" y="-120019"/>
        <a:ext cx="1225179" cy="967762"/>
      </dsp:txXfrm>
    </dsp:sp>
    <dsp:sp modelId="{0D1DB860-1CFB-4C68-A3FD-2CC412351A07}">
      <dsp:nvSpPr>
        <dsp:cNvPr id="0" name=""/>
        <dsp:cNvSpPr/>
      </dsp:nvSpPr>
      <dsp:spPr>
        <a:xfrm>
          <a:off x="2197937" y="363862"/>
          <a:ext cx="3739195" cy="3739195"/>
        </a:xfrm>
        <a:custGeom>
          <a:avLst/>
          <a:gdLst/>
          <a:ahLst/>
          <a:cxnLst/>
          <a:rect l="0" t="0" r="0" b="0"/>
          <a:pathLst>
            <a:path>
              <a:moveTo>
                <a:pt x="2538598" y="123793"/>
              </a:moveTo>
              <a:arcTo wR="1869597" hR="1869597" stAng="17458025" swAng="78447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2F13B4-E405-4C6B-ACB1-3541D8E8AD36}">
      <dsp:nvSpPr>
        <dsp:cNvPr id="0" name=""/>
        <dsp:cNvSpPr/>
      </dsp:nvSpPr>
      <dsp:spPr>
        <a:xfrm>
          <a:off x="4844279" y="686690"/>
          <a:ext cx="1684750" cy="12239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Поддержка мнения, инициативы</a:t>
          </a:r>
          <a:endParaRPr lang="ru-RU" sz="1500" kern="1200" dirty="0"/>
        </a:p>
      </dsp:txBody>
      <dsp:txXfrm>
        <a:off x="4904027" y="746438"/>
        <a:ext cx="1565254" cy="1104445"/>
      </dsp:txXfrm>
    </dsp:sp>
    <dsp:sp modelId="{E03C58E9-7E4E-45B7-A62B-31569D500F31}">
      <dsp:nvSpPr>
        <dsp:cNvPr id="0" name=""/>
        <dsp:cNvSpPr/>
      </dsp:nvSpPr>
      <dsp:spPr>
        <a:xfrm>
          <a:off x="2177667" y="-129699"/>
          <a:ext cx="3739195" cy="3739195"/>
        </a:xfrm>
        <a:custGeom>
          <a:avLst/>
          <a:gdLst/>
          <a:ahLst/>
          <a:cxnLst/>
          <a:rect l="0" t="0" r="0" b="0"/>
          <a:pathLst>
            <a:path>
              <a:moveTo>
                <a:pt x="3731012" y="2044330"/>
              </a:moveTo>
              <a:arcTo wR="1869597" hR="1869597" stAng="321761" swAng="72502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AA3D6C-1EE8-40ED-A91B-BEA625219FF9}">
      <dsp:nvSpPr>
        <dsp:cNvPr id="0" name=""/>
        <dsp:cNvSpPr/>
      </dsp:nvSpPr>
      <dsp:spPr>
        <a:xfrm>
          <a:off x="4944859" y="2304257"/>
          <a:ext cx="1495162" cy="12291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Выражение радости, восхищения</a:t>
          </a:r>
          <a:endParaRPr lang="ru-RU" sz="1500" kern="1200" dirty="0"/>
        </a:p>
      </dsp:txBody>
      <dsp:txXfrm>
        <a:off x="5004862" y="2364260"/>
        <a:ext cx="1375156" cy="1109153"/>
      </dsp:txXfrm>
    </dsp:sp>
    <dsp:sp modelId="{99ADC842-4711-4A9D-9C2C-421CA65A2A03}">
      <dsp:nvSpPr>
        <dsp:cNvPr id="0" name=""/>
        <dsp:cNvSpPr/>
      </dsp:nvSpPr>
      <dsp:spPr>
        <a:xfrm>
          <a:off x="1887126" y="551240"/>
          <a:ext cx="3739195" cy="3739195"/>
        </a:xfrm>
        <a:custGeom>
          <a:avLst/>
          <a:gdLst/>
          <a:ahLst/>
          <a:cxnLst/>
          <a:rect l="0" t="0" r="0" b="0"/>
          <a:pathLst>
            <a:path>
              <a:moveTo>
                <a:pt x="3368855" y="2986568"/>
              </a:moveTo>
              <a:arcTo wR="1869597" hR="1869597" stAng="2201201" swAng="98947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00AE-D4F6-4694-84B5-3CEC26666E47}">
      <dsp:nvSpPr>
        <dsp:cNvPr id="0" name=""/>
        <dsp:cNvSpPr/>
      </dsp:nvSpPr>
      <dsp:spPr>
        <a:xfrm>
          <a:off x="3262221" y="3494807"/>
          <a:ext cx="1610627" cy="1216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Форма благодарности</a:t>
          </a:r>
          <a:endParaRPr lang="ru-RU" sz="1500" kern="1200" dirty="0"/>
        </a:p>
      </dsp:txBody>
      <dsp:txXfrm>
        <a:off x="3321606" y="3554192"/>
        <a:ext cx="1491857" cy="1097730"/>
      </dsp:txXfrm>
    </dsp:sp>
    <dsp:sp modelId="{76C5AE76-7DC5-4200-AA81-AD8B732ECAEB}">
      <dsp:nvSpPr>
        <dsp:cNvPr id="0" name=""/>
        <dsp:cNvSpPr/>
      </dsp:nvSpPr>
      <dsp:spPr>
        <a:xfrm>
          <a:off x="2541637" y="576283"/>
          <a:ext cx="3739195" cy="3739195"/>
        </a:xfrm>
        <a:custGeom>
          <a:avLst/>
          <a:gdLst/>
          <a:ahLst/>
          <a:cxnLst/>
          <a:rect l="0" t="0" r="0" b="0"/>
          <a:pathLst>
            <a:path>
              <a:moveTo>
                <a:pt x="717009" y="3341649"/>
              </a:moveTo>
              <a:arcTo wR="1869597" hR="1869597" stAng="7683615" swAng="81946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D05AB-0038-4777-9A6A-2697468D961F}">
      <dsp:nvSpPr>
        <dsp:cNvPr id="0" name=""/>
        <dsp:cNvSpPr/>
      </dsp:nvSpPr>
      <dsp:spPr>
        <a:xfrm>
          <a:off x="1704488" y="2304258"/>
          <a:ext cx="1487844" cy="1296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Цитирование наиболее удачных высказываний</a:t>
          </a:r>
          <a:endParaRPr lang="ru-RU" sz="1500" kern="1200" dirty="0"/>
        </a:p>
      </dsp:txBody>
      <dsp:txXfrm>
        <a:off x="1767770" y="2367540"/>
        <a:ext cx="1361280" cy="1169770"/>
      </dsp:txXfrm>
    </dsp:sp>
    <dsp:sp modelId="{83DC7B1A-3E39-439E-80F9-B06BD6CC5B89}">
      <dsp:nvSpPr>
        <dsp:cNvPr id="0" name=""/>
        <dsp:cNvSpPr/>
      </dsp:nvSpPr>
      <dsp:spPr>
        <a:xfrm>
          <a:off x="2220291" y="-96650"/>
          <a:ext cx="3739195" cy="3739195"/>
        </a:xfrm>
        <a:custGeom>
          <a:avLst/>
          <a:gdLst/>
          <a:ahLst/>
          <a:cxnLst/>
          <a:rect l="0" t="0" r="0" b="0"/>
          <a:pathLst>
            <a:path>
              <a:moveTo>
                <a:pt x="75958" y="2397095"/>
              </a:moveTo>
              <a:arcTo wR="1869597" hR="1869597" stAng="9816704" swAng="71776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20538B-2B2F-499C-8B73-FA2F6301D935}">
      <dsp:nvSpPr>
        <dsp:cNvPr id="0" name=""/>
        <dsp:cNvSpPr/>
      </dsp:nvSpPr>
      <dsp:spPr>
        <a:xfrm>
          <a:off x="1607874" y="684073"/>
          <a:ext cx="1681084" cy="122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Обращение к прошлым успехам</a:t>
          </a:r>
          <a:endParaRPr lang="ru-RU" sz="1500" kern="1200" dirty="0"/>
        </a:p>
      </dsp:txBody>
      <dsp:txXfrm>
        <a:off x="1667877" y="744076"/>
        <a:ext cx="1561078" cy="1109169"/>
      </dsp:txXfrm>
    </dsp:sp>
    <dsp:sp modelId="{2D463020-B102-4408-8B8D-9B178EA0F02F}">
      <dsp:nvSpPr>
        <dsp:cNvPr id="0" name=""/>
        <dsp:cNvSpPr/>
      </dsp:nvSpPr>
      <dsp:spPr>
        <a:xfrm>
          <a:off x="2197937" y="363862"/>
          <a:ext cx="3739195" cy="3739195"/>
        </a:xfrm>
        <a:custGeom>
          <a:avLst/>
          <a:gdLst/>
          <a:ahLst/>
          <a:cxnLst/>
          <a:rect l="0" t="0" r="0" b="0"/>
          <a:pathLst>
            <a:path>
              <a:moveTo>
                <a:pt x="826835" y="317810"/>
              </a:moveTo>
              <a:arcTo wR="1869597" hR="1869597" stAng="14165994" swAng="7760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B5B06-50C2-459B-977A-C6516AB063F9}">
      <dsp:nvSpPr>
        <dsp:cNvPr id="0" name=""/>
        <dsp:cNvSpPr/>
      </dsp:nvSpPr>
      <dsp:spPr>
        <a:xfrm rot="16200000">
          <a:off x="367" y="1780"/>
          <a:ext cx="2308967" cy="231647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/>
            <a:t>«ИЗВИНИТЕ» </a:t>
          </a:r>
          <a:r>
            <a:rPr lang="ru-RU" sz="2000" kern="1200" dirty="0" smtClean="0"/>
            <a:t>- когда мелкий проступок</a:t>
          </a:r>
          <a:endParaRPr lang="ru-RU" sz="2000" kern="1200" dirty="0"/>
        </a:p>
      </dsp:txBody>
      <dsp:txXfrm rot="5400000">
        <a:off x="-3384" y="582773"/>
        <a:ext cx="1912402" cy="1154483"/>
      </dsp:txXfrm>
    </dsp:sp>
    <dsp:sp modelId="{F2934E4A-BE40-467D-BD95-FDA7CC72714E}">
      <dsp:nvSpPr>
        <dsp:cNvPr id="0" name=""/>
        <dsp:cNvSpPr/>
      </dsp:nvSpPr>
      <dsp:spPr>
        <a:xfrm rot="5400000">
          <a:off x="2443192" y="314"/>
          <a:ext cx="2308967" cy="231940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/>
            <a:t>«ПРОСТИТЕ» </a:t>
          </a:r>
          <a:r>
            <a:rPr lang="ru-RU" sz="2000" kern="1200" dirty="0" smtClean="0"/>
            <a:t>-  существенная вина</a:t>
          </a:r>
          <a:endParaRPr lang="ru-RU" sz="2000" kern="1200" dirty="0"/>
        </a:p>
      </dsp:txBody>
      <dsp:txXfrm rot="-5400000">
        <a:off x="2842044" y="582774"/>
        <a:ext cx="1915334" cy="11544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602C27-A837-4AD0-B4C1-D9F4CD92352C}">
      <dsp:nvSpPr>
        <dsp:cNvPr id="0" name=""/>
        <dsp:cNvSpPr/>
      </dsp:nvSpPr>
      <dsp:spPr>
        <a:xfrm rot="5400000">
          <a:off x="-169549" y="169590"/>
          <a:ext cx="1130328" cy="7912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-5400000">
        <a:off x="0" y="395656"/>
        <a:ext cx="791230" cy="339098"/>
      </dsp:txXfrm>
    </dsp:sp>
    <dsp:sp modelId="{A9D6F082-50AA-46BC-96DD-EDD2071262CF}">
      <dsp:nvSpPr>
        <dsp:cNvPr id="0" name=""/>
        <dsp:cNvSpPr/>
      </dsp:nvSpPr>
      <dsp:spPr>
        <a:xfrm rot="5400000">
          <a:off x="2950498" y="-2159268"/>
          <a:ext cx="734713" cy="50532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Использование описательных оборотов речи, перефразирование</a:t>
          </a:r>
          <a:endParaRPr lang="ru-RU" sz="2100" kern="1200" dirty="0"/>
        </a:p>
      </dsp:txBody>
      <dsp:txXfrm rot="-5400000">
        <a:off x="791230" y="35866"/>
        <a:ext cx="5017383" cy="662981"/>
      </dsp:txXfrm>
    </dsp:sp>
    <dsp:sp modelId="{770D7E34-BF5D-457E-AC32-89215051BDCE}">
      <dsp:nvSpPr>
        <dsp:cNvPr id="0" name=""/>
        <dsp:cNvSpPr/>
      </dsp:nvSpPr>
      <dsp:spPr>
        <a:xfrm rot="5400000">
          <a:off x="-169549" y="1183131"/>
          <a:ext cx="1130328" cy="7912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-5400000">
        <a:off x="0" y="1409197"/>
        <a:ext cx="791230" cy="339098"/>
      </dsp:txXfrm>
    </dsp:sp>
    <dsp:sp modelId="{C1F0E29E-AD0E-4020-8485-1647F3675729}">
      <dsp:nvSpPr>
        <dsp:cNvPr id="0" name=""/>
        <dsp:cNvSpPr/>
      </dsp:nvSpPr>
      <dsp:spPr>
        <a:xfrm rot="5400000">
          <a:off x="2950498" y="-1145685"/>
          <a:ext cx="734713" cy="50532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Слова с не- («неправда» вместо «вранье»)</a:t>
          </a:r>
          <a:endParaRPr lang="ru-RU" sz="2100" kern="1200" dirty="0"/>
        </a:p>
      </dsp:txBody>
      <dsp:txXfrm rot="-5400000">
        <a:off x="791230" y="1049449"/>
        <a:ext cx="5017383" cy="662981"/>
      </dsp:txXfrm>
    </dsp:sp>
    <dsp:sp modelId="{0ACCDA0F-BC5A-4DF8-9F31-C6EF206F9039}">
      <dsp:nvSpPr>
        <dsp:cNvPr id="0" name=""/>
        <dsp:cNvSpPr/>
      </dsp:nvSpPr>
      <dsp:spPr>
        <a:xfrm rot="5400000">
          <a:off x="-169549" y="2196672"/>
          <a:ext cx="1130328" cy="7912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-5400000">
        <a:off x="0" y="2422738"/>
        <a:ext cx="791230" cy="339098"/>
      </dsp:txXfrm>
    </dsp:sp>
    <dsp:sp modelId="{78B5D5CC-FF17-405E-A633-511296F67A0A}">
      <dsp:nvSpPr>
        <dsp:cNvPr id="0" name=""/>
        <dsp:cNvSpPr/>
      </dsp:nvSpPr>
      <dsp:spPr>
        <a:xfrm rot="5400000">
          <a:off x="2950498" y="-132144"/>
          <a:ext cx="734713" cy="50532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Косвенное информирование</a:t>
          </a:r>
          <a:endParaRPr lang="ru-RU" sz="2100" kern="1200" dirty="0"/>
        </a:p>
      </dsp:txBody>
      <dsp:txXfrm rot="-5400000">
        <a:off x="791230" y="2062990"/>
        <a:ext cx="5017383" cy="662981"/>
      </dsp:txXfrm>
    </dsp:sp>
    <dsp:sp modelId="{576D0C59-2DF8-4199-94A5-B0103B7F0F95}">
      <dsp:nvSpPr>
        <dsp:cNvPr id="0" name=""/>
        <dsp:cNvSpPr/>
      </dsp:nvSpPr>
      <dsp:spPr>
        <a:xfrm rot="5400000">
          <a:off x="-169549" y="3210214"/>
          <a:ext cx="1130328" cy="7912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-5400000">
        <a:off x="0" y="3436280"/>
        <a:ext cx="791230" cy="339098"/>
      </dsp:txXfrm>
    </dsp:sp>
    <dsp:sp modelId="{83CDBA1B-6C5B-4D4A-972A-529ED6D87F9D}">
      <dsp:nvSpPr>
        <dsp:cNvPr id="0" name=""/>
        <dsp:cNvSpPr/>
      </dsp:nvSpPr>
      <dsp:spPr>
        <a:xfrm rot="5400000">
          <a:off x="2950498" y="881396"/>
          <a:ext cx="734713" cy="50532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Прием «смены адресата»</a:t>
          </a:r>
          <a:endParaRPr lang="ru-RU" sz="2100" kern="1200" dirty="0"/>
        </a:p>
      </dsp:txBody>
      <dsp:txXfrm rot="-5400000">
        <a:off x="791230" y="3076530"/>
        <a:ext cx="5017383" cy="662981"/>
      </dsp:txXfrm>
    </dsp:sp>
    <dsp:sp modelId="{E52F8270-1D47-48FF-87B7-5EC18F302E41}">
      <dsp:nvSpPr>
        <dsp:cNvPr id="0" name=""/>
        <dsp:cNvSpPr/>
      </dsp:nvSpPr>
      <dsp:spPr>
        <a:xfrm rot="5400000">
          <a:off x="-169549" y="4223755"/>
          <a:ext cx="1130328" cy="79123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-5400000">
        <a:off x="0" y="4449821"/>
        <a:ext cx="791230" cy="339098"/>
      </dsp:txXfrm>
    </dsp:sp>
    <dsp:sp modelId="{E466E4D8-82E6-4C5E-9E13-E8A97253D65F}">
      <dsp:nvSpPr>
        <dsp:cNvPr id="0" name=""/>
        <dsp:cNvSpPr/>
      </dsp:nvSpPr>
      <dsp:spPr>
        <a:xfrm rot="5400000">
          <a:off x="2950498" y="1894937"/>
          <a:ext cx="734713" cy="50532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Многоязычный по смыслу ответ</a:t>
          </a:r>
          <a:endParaRPr lang="ru-RU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100" kern="1200" dirty="0"/>
        </a:p>
      </dsp:txBody>
      <dsp:txXfrm rot="-5400000">
        <a:off x="791230" y="4090071"/>
        <a:ext cx="5017383" cy="662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D67-7E23-4F07-B372-67665DAB0CD8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23D67-7E23-4F07-B372-67665DAB0CD8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B07D-EC5A-4E53-A09C-D8BEE6F4C8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1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0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572140"/>
            <a:ext cx="9144000" cy="6429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7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9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1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3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9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5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1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7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3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9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одзаголовок 176"/>
          <p:cNvSpPr>
            <a:spLocks noGrp="1"/>
          </p:cNvSpPr>
          <p:nvPr>
            <p:ph type="subTitle" idx="1"/>
          </p:nvPr>
        </p:nvSpPr>
        <p:spPr>
          <a:xfrm>
            <a:off x="4860032" y="3933056"/>
            <a:ext cx="4041636" cy="1440160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chemeClr val="bg1">
              <a:alpha val="51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u="sng" dirty="0" smtClean="0">
                <a:solidFill>
                  <a:schemeClr val="tx1"/>
                </a:solidFill>
              </a:rPr>
              <a:t>Выполнила</a:t>
            </a:r>
            <a:r>
              <a:rPr lang="ru-RU" dirty="0" smtClean="0">
                <a:solidFill>
                  <a:schemeClr val="tx1"/>
                </a:solidFill>
              </a:rPr>
              <a:t>: учитель-логопед МБОУ СОШ № 12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err="1" smtClean="0">
                <a:solidFill>
                  <a:schemeClr val="tx1"/>
                </a:solidFill>
              </a:rPr>
              <a:t>Сабаева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Любовь Владимировна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6" name="Заголовок 175"/>
          <p:cNvSpPr>
            <a:spLocks noGrp="1"/>
          </p:cNvSpPr>
          <p:nvPr>
            <p:ph type="ctrTitle"/>
          </p:nvPr>
        </p:nvSpPr>
        <p:spPr>
          <a:xfrm>
            <a:off x="214282" y="785794"/>
            <a:ext cx="7310046" cy="2427182"/>
          </a:xfrm>
          <a:prstGeom prst="round2SameRect">
            <a:avLst>
              <a:gd name="adj1" fmla="val 20908"/>
              <a:gd name="adj2" fmla="val 50000"/>
            </a:avLst>
          </a:prstGeom>
          <a:gradFill>
            <a:gsLst>
              <a:gs pos="50000">
                <a:schemeClr val="bg1">
                  <a:alpha val="72000"/>
                </a:schemeClr>
              </a:gs>
              <a:gs pos="0">
                <a:srgbClr val="226C30">
                  <a:alpha val="21000"/>
                </a:srgbClr>
              </a:gs>
            </a:gsLst>
            <a:lin ang="5400000" scaled="0"/>
          </a:gradFill>
          <a:ln w="19050">
            <a:solidFill>
              <a:schemeClr val="tx1">
                <a:alpha val="53000"/>
              </a:schemeClr>
            </a:solidFill>
          </a:ln>
          <a:effectLst/>
        </p:spPr>
        <p:txBody>
          <a:bodyPr>
            <a:noAutofit/>
          </a:bodyPr>
          <a:lstStyle/>
          <a:p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>Консультация для педагогов</a:t>
            </a:r>
            <a:b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</a:b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>О </a:t>
            </a: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60007" dir="5400000" sy="-100000" algn="bl" rotWithShape="0"/>
                </a:effectLst>
              </a:rPr>
              <a:t>Вежливом слове замолвите слово…</a:t>
            </a:r>
            <a:endParaRPr lang="ru-RU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0000" endA="300" endPos="50000" dist="6000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4941168"/>
            <a:ext cx="9144000" cy="5000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2051720" y="4797152"/>
            <a:ext cx="5184576" cy="566738"/>
          </a:xfrm>
        </p:spPr>
        <p:txBody>
          <a:bodyPr>
            <a:noAutofit/>
          </a:bodyPr>
          <a:lstStyle/>
          <a:p>
            <a:pPr algn="ctr"/>
            <a:r>
              <a:rPr lang="ru-RU" sz="2600" b="1" spc="200" dirty="0" smtClean="0">
                <a:ln w="12700">
                  <a:solidFill>
                    <a:srgbClr val="226C30"/>
                  </a:solidFill>
                </a:ln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ВЕЖЛИВЫЙ ОТКАЗ</a:t>
            </a:r>
            <a:endParaRPr lang="ru-RU" sz="2600" b="1" spc="200" dirty="0">
              <a:ln w="12700">
                <a:solidFill>
                  <a:srgbClr val="226C30"/>
                </a:solidFill>
              </a:ln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69" name="Содержимое 168"/>
          <p:cNvSpPr>
            <a:spLocks noGrp="1"/>
          </p:cNvSpPr>
          <p:nvPr>
            <p:ph type="body" sz="half" idx="2"/>
          </p:nvPr>
        </p:nvSpPr>
        <p:spPr>
          <a:xfrm>
            <a:off x="0" y="5429264"/>
            <a:ext cx="9144000" cy="74293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600" u="sng" dirty="0" smtClean="0"/>
              <a:t>ОТКАЗ должен быть с объяснением причины, с использованием смягчающих  отказ формул</a:t>
            </a:r>
            <a:r>
              <a:rPr lang="ru-RU" sz="2600" dirty="0" smtClean="0"/>
              <a:t>.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177" name="Фигура, имеющая форму буквы L 17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Фигура, имеющая форму буквы L 179">
            <a:hlinkClick r:id="rId2" action="ppaction://hlinksldjump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82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91" name="Прямоугольник 190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рямоугольник 191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83" name="Рисунок 182"/>
          <p:cNvGraphicFramePr>
            <a:graphicFrameLocks noGrp="1"/>
          </p:cNvGraphicFramePr>
          <p:nvPr>
            <p:ph type="pic" idx="1"/>
          </p:nvPr>
        </p:nvGraphicFramePr>
        <p:xfrm>
          <a:off x="323528" y="260648"/>
          <a:ext cx="8568952" cy="4466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4941168"/>
            <a:ext cx="9144000" cy="5000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2051720" y="4797152"/>
            <a:ext cx="5184576" cy="566738"/>
          </a:xfrm>
        </p:spPr>
        <p:txBody>
          <a:bodyPr>
            <a:noAutofit/>
          </a:bodyPr>
          <a:lstStyle/>
          <a:p>
            <a:pPr algn="ctr"/>
            <a:r>
              <a:rPr lang="ru-RU" sz="2600" b="1" spc="200" dirty="0" smtClean="0">
                <a:ln w="12700">
                  <a:solidFill>
                    <a:srgbClr val="226C30"/>
                  </a:solidFill>
                </a:ln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ОДОБРЕНИЕ, ПОХВАЛА</a:t>
            </a:r>
            <a:endParaRPr lang="ru-RU" sz="2600" b="1" spc="200" dirty="0">
              <a:ln w="12700">
                <a:solidFill>
                  <a:srgbClr val="226C30"/>
                </a:solidFill>
              </a:ln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69" name="Содержимое 168"/>
          <p:cNvSpPr>
            <a:spLocks noGrp="1"/>
          </p:cNvSpPr>
          <p:nvPr>
            <p:ph type="body" sz="half" idx="2"/>
          </p:nvPr>
        </p:nvSpPr>
        <p:spPr>
          <a:xfrm>
            <a:off x="0" y="5429264"/>
            <a:ext cx="9144000" cy="88005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2600" u="sng" dirty="0" smtClean="0"/>
              <a:t>Выражение похвалы </a:t>
            </a:r>
            <a:r>
              <a:rPr lang="ru-RU" sz="2600" dirty="0" smtClean="0"/>
              <a:t>является основным </a:t>
            </a:r>
            <a:r>
              <a:rPr lang="ru-RU" sz="2600" u="sng" dirty="0" smtClean="0"/>
              <a:t>способом</a:t>
            </a:r>
            <a:r>
              <a:rPr lang="ru-RU" sz="2600" dirty="0" smtClean="0"/>
              <a:t> словесной демонстрации </a:t>
            </a:r>
            <a:r>
              <a:rPr lang="ru-RU" sz="2600" u="sng" dirty="0" smtClean="0"/>
              <a:t>доброжелательного и уважительного отношения к ребенку</a:t>
            </a:r>
            <a:r>
              <a:rPr lang="ru-RU" sz="2600" dirty="0" smtClean="0"/>
              <a:t>, у его успехам, способностям.</a:t>
            </a:r>
          </a:p>
        </p:txBody>
      </p:sp>
      <p:sp>
        <p:nvSpPr>
          <p:cNvPr id="177" name="Фигура, имеющая форму буквы L 17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Фигура, имеющая форму буквы L 179">
            <a:hlinkClick r:id="rId2" action="ppaction://hlinksldjump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82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91" name="Прямоугольник 190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рямоугольник 191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85" name="Рисунок 184"/>
          <p:cNvGraphicFramePr>
            <a:graphicFrameLocks noGrp="1"/>
          </p:cNvGraphicFramePr>
          <p:nvPr>
            <p:ph type="pic" idx="1"/>
          </p:nvPr>
        </p:nvGraphicFramePr>
        <p:xfrm>
          <a:off x="1403648" y="0"/>
          <a:ext cx="6264696" cy="4727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6" name="Штриховая стрелка вправо 185"/>
          <p:cNvSpPr/>
          <p:nvPr/>
        </p:nvSpPr>
        <p:spPr>
          <a:xfrm>
            <a:off x="179512" y="260648"/>
            <a:ext cx="2952328" cy="1512168"/>
          </a:xfrm>
          <a:prstGeom prst="strip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" name="TextBox 186"/>
          <p:cNvSpPr txBox="1"/>
          <p:nvPr/>
        </p:nvSpPr>
        <p:spPr>
          <a:xfrm>
            <a:off x="611560" y="764704"/>
            <a:ext cx="20882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/>
              <a:t>ТРЕБОВАНИЯ</a:t>
            </a:r>
            <a:endParaRPr lang="ru-RU" sz="2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4941168"/>
            <a:ext cx="9144000" cy="5000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2051720" y="4797152"/>
            <a:ext cx="5184576" cy="566738"/>
          </a:xfrm>
        </p:spPr>
        <p:txBody>
          <a:bodyPr>
            <a:noAutofit/>
          </a:bodyPr>
          <a:lstStyle/>
          <a:p>
            <a:pPr algn="ctr"/>
            <a:r>
              <a:rPr lang="ru-RU" sz="2600" b="1" spc="200" dirty="0" smtClean="0">
                <a:ln w="12700">
                  <a:solidFill>
                    <a:srgbClr val="226C30"/>
                  </a:solidFill>
                </a:ln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ОДОБРЕНИЕ, ПОХВАЛА</a:t>
            </a:r>
            <a:endParaRPr lang="ru-RU" sz="2600" b="1" spc="200" dirty="0">
              <a:ln w="12700">
                <a:solidFill>
                  <a:srgbClr val="226C30"/>
                </a:solidFill>
              </a:ln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69" name="Содержимое 168"/>
          <p:cNvSpPr>
            <a:spLocks noGrp="1"/>
          </p:cNvSpPr>
          <p:nvPr>
            <p:ph type="body" sz="half" idx="2"/>
          </p:nvPr>
        </p:nvSpPr>
        <p:spPr>
          <a:xfrm>
            <a:off x="0" y="5429264"/>
            <a:ext cx="9144000" cy="8800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u="sng" dirty="0" smtClean="0"/>
              <a:t>ФОРМЫ ВЫРАЖЕНИЯ ПОХВАЛЫ, ОДОБРЕНИЯ</a:t>
            </a:r>
            <a:endParaRPr lang="ru-RU" sz="2600" dirty="0" smtClean="0"/>
          </a:p>
        </p:txBody>
      </p:sp>
      <p:sp>
        <p:nvSpPr>
          <p:cNvPr id="177" name="Фигура, имеющая форму буквы L 17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Фигура, имеющая форму буквы L 179">
            <a:hlinkClick r:id="rId2" action="ppaction://hlinksldjump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82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91" name="Прямоугольник 190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рямоугольник 191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88" name="Рисунок 187"/>
          <p:cNvGraphicFramePr>
            <a:graphicFrameLocks noGrp="1"/>
          </p:cNvGraphicFramePr>
          <p:nvPr>
            <p:ph type="pic" idx="1"/>
          </p:nvPr>
        </p:nvGraphicFramePr>
        <p:xfrm>
          <a:off x="611560" y="188640"/>
          <a:ext cx="8136904" cy="4538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179512" y="4221088"/>
            <a:ext cx="8964489" cy="864096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endParaRPr lang="ru-RU" sz="3000" dirty="0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572140"/>
            <a:ext cx="9144000" cy="6429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-71470" y="5540241"/>
            <a:ext cx="9144000" cy="642942"/>
          </a:xfrm>
          <a:prstGeom prst="rect">
            <a:avLst/>
          </a:prstGeom>
          <a:noFill/>
          <a:ln w="19050">
            <a:noFill/>
          </a:ln>
          <a:effectLst/>
        </p:spPr>
        <p:txBody>
          <a:bodyPr>
            <a:normAutofit fontScale="90000"/>
          </a:bodyPr>
          <a:lstStyle/>
          <a:p>
            <a:pPr algn="ctr"/>
            <a:r>
              <a:rPr lang="ru-RU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ИЗВИНЕНИЕ</a:t>
            </a: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179512" y="0"/>
            <a:ext cx="8784976" cy="3068960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chemeClr val="bg1">
              <a:alpha val="51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000" u="sng" dirty="0" smtClean="0">
                <a:solidFill>
                  <a:schemeClr val="tx1"/>
                </a:solidFill>
              </a:rPr>
              <a:t>Извиниться, просить прощения </a:t>
            </a:r>
            <a:r>
              <a:rPr lang="ru-RU" sz="3000" dirty="0" smtClean="0">
                <a:solidFill>
                  <a:schemeClr val="tx1"/>
                </a:solidFill>
              </a:rPr>
              <a:t>значит </a:t>
            </a:r>
            <a:r>
              <a:rPr lang="ru-RU" sz="3000" u="sng" dirty="0" smtClean="0">
                <a:solidFill>
                  <a:schemeClr val="tx1"/>
                </a:solidFill>
              </a:rPr>
              <a:t>признать</a:t>
            </a:r>
            <a:r>
              <a:rPr lang="ru-RU" sz="3000" dirty="0" smtClean="0">
                <a:solidFill>
                  <a:schemeClr val="tx1"/>
                </a:solidFill>
              </a:rPr>
              <a:t> </a:t>
            </a:r>
            <a:r>
              <a:rPr lang="ru-RU" sz="3000" u="sng" dirty="0" smtClean="0">
                <a:solidFill>
                  <a:schemeClr val="tx1"/>
                </a:solidFill>
              </a:rPr>
              <a:t>собственную неправоту</a:t>
            </a:r>
            <a:r>
              <a:rPr lang="ru-RU" sz="3000" dirty="0" smtClean="0">
                <a:solidFill>
                  <a:schemeClr val="tx1"/>
                </a:solidFill>
              </a:rPr>
              <a:t>, </a:t>
            </a:r>
            <a:r>
              <a:rPr lang="ru-RU" sz="3000" u="sng" dirty="0" smtClean="0">
                <a:solidFill>
                  <a:schemeClr val="tx1"/>
                </a:solidFill>
              </a:rPr>
              <a:t>выразить сожаление </a:t>
            </a:r>
            <a:r>
              <a:rPr lang="ru-RU" sz="3000" dirty="0" smtClean="0">
                <a:solidFill>
                  <a:schemeClr val="tx1"/>
                </a:solidFill>
              </a:rPr>
              <a:t>в своем неправильном суждении, грубом высказывании и тем самым восстановить дружеский контакт, вернуть расположение адресата, не допустить развития конфликта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157" name="Фигура, имеющая форму буквы L 15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Фигура, имеющая форму буквы L 162">
            <a:hlinkClick r:id="rId2" action="ppaction://hlinksldjump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68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79" name="Прямоугольник 178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рямоугольник 179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69" name="Схема 168"/>
          <p:cNvGraphicFramePr/>
          <p:nvPr/>
        </p:nvGraphicFramePr>
        <p:xfrm>
          <a:off x="2267744" y="3140968"/>
          <a:ext cx="4752528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179512" y="4221088"/>
            <a:ext cx="8964489" cy="864096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endParaRPr lang="ru-RU" sz="3000" dirty="0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572140"/>
            <a:ext cx="9144000" cy="6429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-71470" y="5540241"/>
            <a:ext cx="9144000" cy="642942"/>
          </a:xfrm>
          <a:prstGeom prst="rect">
            <a:avLst/>
          </a:prstGeom>
          <a:noFill/>
          <a:ln w="19050">
            <a:noFill/>
          </a:ln>
          <a:effectLst/>
        </p:spPr>
        <p:txBody>
          <a:bodyPr>
            <a:normAutofit fontScale="90000"/>
          </a:bodyPr>
          <a:lstStyle/>
          <a:p>
            <a:pPr algn="ctr"/>
            <a:r>
              <a:rPr lang="ru-RU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ЭВФЕМИЗАЦИЯ   РЕЧИ</a:t>
            </a: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0" y="188640"/>
            <a:ext cx="3059832" cy="5328592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chemeClr val="bg1">
              <a:alpha val="51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000" u="sng" dirty="0" smtClean="0">
                <a:solidFill>
                  <a:schemeClr val="tx1"/>
                </a:solidFill>
              </a:rPr>
              <a:t>ЭВФЕМИЗМЫ – (от греч. «хорошо» «говорю»)</a:t>
            </a:r>
            <a:r>
              <a:rPr lang="ru-RU" sz="3000" dirty="0" smtClean="0">
                <a:solidFill>
                  <a:schemeClr val="tx1"/>
                </a:solidFill>
              </a:rPr>
              <a:t> – более мягкие слова, выражения вместо грубых или непристойных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157" name="Фигура, имеющая форму буквы L 15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Фигура, имеющая форму буквы L 162">
            <a:hlinkClick r:id="rId2" action="ppaction://hlinksldjump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68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79" name="Прямоугольник 178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рямоугольник 179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85" name="Схема 184"/>
          <p:cNvGraphicFramePr/>
          <p:nvPr/>
        </p:nvGraphicFramePr>
        <p:xfrm>
          <a:off x="3131840" y="260648"/>
          <a:ext cx="584448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179512" y="4221088"/>
            <a:ext cx="8964489" cy="864096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endParaRPr lang="ru-RU" sz="3000" dirty="0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572140"/>
            <a:ext cx="9144000" cy="6429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-71470" y="5540241"/>
            <a:ext cx="9144000" cy="642942"/>
          </a:xfrm>
          <a:prstGeom prst="rect">
            <a:avLst/>
          </a:prstGeom>
          <a:noFill/>
          <a:ln w="19050">
            <a:noFill/>
          </a:ln>
          <a:effectLst/>
        </p:spPr>
        <p:txBody>
          <a:bodyPr>
            <a:normAutofit fontScale="90000"/>
          </a:bodyPr>
          <a:lstStyle/>
          <a:p>
            <a:pPr algn="ctr"/>
            <a:r>
              <a:rPr lang="ru-RU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«ПРОСИТЬ» И «КЛЯНЧИТЬ»</a:t>
            </a: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0" y="188640"/>
            <a:ext cx="3131840" cy="5328592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chemeClr val="bg1">
              <a:alpha val="51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Подари, подари...</a:t>
            </a:r>
          </a:p>
          <a:p>
            <a:pPr algn="r"/>
            <a:r>
              <a:rPr lang="ru-RU" sz="2400" b="1" i="1" dirty="0" err="1" smtClean="0">
                <a:solidFill>
                  <a:schemeClr val="tx1"/>
                </a:solidFill>
              </a:rPr>
              <a:t>А.Л.Барто</a:t>
            </a:r>
            <a:endParaRPr lang="ru-RU" sz="24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Люся в комнату вошла,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Села на диванчик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И берётся за дела: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Начинает клянчить.</a:t>
            </a:r>
          </a:p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От зари и до зари,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В летний день и в зимний,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Люся просит: - Подари,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Мама, подари мне...</a:t>
            </a:r>
          </a:p>
        </p:txBody>
      </p:sp>
      <p:sp>
        <p:nvSpPr>
          <p:cNvPr id="157" name="Фигура, имеющая форму буквы L 15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Фигура, имеющая форму буквы L 162">
            <a:hlinkClick r:id="rId2" action="ppaction://hlinksldjump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68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79" name="Прямоугольник 178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рямоугольник 179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9" name="Подзаголовок 176"/>
          <p:cNvSpPr txBox="1">
            <a:spLocks/>
          </p:cNvSpPr>
          <p:nvPr/>
        </p:nvSpPr>
        <p:spPr>
          <a:xfrm>
            <a:off x="3203848" y="188640"/>
            <a:ext cx="2808312" cy="5328592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chemeClr val="bg1">
              <a:alpha val="51000"/>
            </a:schemeClr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ru-RU" sz="2200" dirty="0" smtClean="0"/>
              <a:t>Подари мне, подари</a:t>
            </a:r>
            <a:br>
              <a:rPr lang="ru-RU" sz="2200" dirty="0" smtClean="0"/>
            </a:br>
            <a:r>
              <a:rPr lang="ru-RU" sz="2200" dirty="0" smtClean="0"/>
              <a:t>Эти бусы-янтари.</a:t>
            </a:r>
            <a:br>
              <a:rPr lang="ru-RU" sz="2200" dirty="0" smtClean="0"/>
            </a:br>
            <a:r>
              <a:rPr lang="ru-RU" sz="2200" dirty="0" smtClean="0"/>
              <a:t>Для чего вам бусинки?</a:t>
            </a:r>
            <a:br>
              <a:rPr lang="ru-RU" sz="2200" dirty="0" smtClean="0"/>
            </a:br>
            <a:r>
              <a:rPr lang="ru-RU" sz="2200" dirty="0" smtClean="0"/>
              <a:t>Подарите Люсеньке.</a:t>
            </a:r>
          </a:p>
          <a:p>
            <a:pPr algn="ctr"/>
            <a:r>
              <a:rPr lang="ru-RU" sz="2200" dirty="0" smtClean="0"/>
              <a:t>- Игорёк, Игорёк,</a:t>
            </a:r>
            <a:br>
              <a:rPr lang="ru-RU" sz="2200" dirty="0" smtClean="0"/>
            </a:br>
            <a:r>
              <a:rPr lang="ru-RU" sz="2200" dirty="0" smtClean="0"/>
              <a:t>Подари мне пузырёк!</a:t>
            </a:r>
            <a:br>
              <a:rPr lang="ru-RU" sz="2200" dirty="0" smtClean="0"/>
            </a:br>
            <a:r>
              <a:rPr lang="ru-RU" sz="2200" dirty="0" smtClean="0"/>
              <a:t>Ты же мой товарищ,</a:t>
            </a:r>
            <a:br>
              <a:rPr lang="ru-RU" sz="2200" dirty="0" smtClean="0"/>
            </a:br>
            <a:r>
              <a:rPr lang="ru-RU" sz="2200" dirty="0" smtClean="0"/>
              <a:t>Пузырёк подаришь?</a:t>
            </a:r>
            <a:endParaRPr lang="ru-RU" sz="2200" dirty="0"/>
          </a:p>
        </p:txBody>
      </p:sp>
      <p:sp>
        <p:nvSpPr>
          <p:cNvPr id="183" name="Подзаголовок 176"/>
          <p:cNvSpPr txBox="1">
            <a:spLocks/>
          </p:cNvSpPr>
          <p:nvPr/>
        </p:nvSpPr>
        <p:spPr>
          <a:xfrm>
            <a:off x="6084168" y="188640"/>
            <a:ext cx="3059832" cy="5256584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chemeClr val="bg1">
              <a:alpha val="51000"/>
            </a:schemeClr>
          </a:solidFill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ru-RU" sz="2200" dirty="0" smtClean="0"/>
              <a:t>Ходит бабушка зимой</a:t>
            </a:r>
            <a:br>
              <a:rPr lang="ru-RU" sz="2200" dirty="0" smtClean="0"/>
            </a:br>
            <a:r>
              <a:rPr lang="ru-RU" sz="2200" dirty="0" smtClean="0"/>
              <a:t>В тёплом шарфе с бахромой,</a:t>
            </a:r>
            <a:br>
              <a:rPr lang="ru-RU" sz="2200" dirty="0" smtClean="0"/>
            </a:br>
            <a:r>
              <a:rPr lang="ru-RU" sz="2200" dirty="0" smtClean="0"/>
              <a:t>Клянчит, клянчит Люсенька:</a:t>
            </a:r>
            <a:br>
              <a:rPr lang="ru-RU" sz="2200" dirty="0" smtClean="0"/>
            </a:br>
            <a:r>
              <a:rPr lang="ru-RU" sz="2200" dirty="0" smtClean="0"/>
              <a:t>- Я </a:t>
            </a:r>
            <a:r>
              <a:rPr lang="ru-RU" sz="2200" dirty="0" err="1" smtClean="0"/>
              <a:t>мала-малюсенька</a:t>
            </a:r>
            <a:r>
              <a:rPr lang="ru-RU" sz="2200" dirty="0" smtClean="0"/>
              <a:t>,</a:t>
            </a:r>
            <a:br>
              <a:rPr lang="ru-RU" sz="2200" dirty="0" smtClean="0"/>
            </a:br>
            <a:r>
              <a:rPr lang="ru-RU" sz="2200" dirty="0" smtClean="0"/>
              <a:t>Ты мне шарфик уступи,</a:t>
            </a:r>
            <a:br>
              <a:rPr lang="ru-RU" sz="2200" dirty="0" smtClean="0"/>
            </a:br>
            <a:r>
              <a:rPr lang="ru-RU" sz="2200" dirty="0" smtClean="0"/>
              <a:t>А себе другой купи.</a:t>
            </a:r>
          </a:p>
          <a:p>
            <a:pPr algn="ctr"/>
            <a:r>
              <a:rPr lang="ru-RU" sz="2200" dirty="0" smtClean="0"/>
              <a:t>На минутку замолчала...</a:t>
            </a:r>
            <a:br>
              <a:rPr lang="ru-RU" sz="2200" dirty="0" smtClean="0"/>
            </a:br>
            <a:r>
              <a:rPr lang="ru-RU" sz="2200" dirty="0" smtClean="0"/>
              <a:t>(Начинай читать сначала.)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Прямоугольник 182"/>
          <p:cNvSpPr/>
          <p:nvPr/>
        </p:nvSpPr>
        <p:spPr>
          <a:xfrm rot="5400000">
            <a:off x="6322215" y="3607611"/>
            <a:ext cx="5429288" cy="21428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Прямоугольник 179"/>
          <p:cNvSpPr/>
          <p:nvPr/>
        </p:nvSpPr>
        <p:spPr>
          <a:xfrm rot="16200000">
            <a:off x="-2607503" y="3536173"/>
            <a:ext cx="5429288" cy="21428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0"/>
            <a:ext cx="9144000" cy="1142984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142844" y="35716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357158" y="35716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71472" y="35716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85786" y="35716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1000100" y="35716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214414" y="35716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428728" y="35716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643042" y="35716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857356" y="35716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71670" y="35716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85984" y="35716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500298" y="35716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714612" y="35716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928926" y="35716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143240" y="35716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357554" y="35716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71868" y="35716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86182" y="35716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4000496" y="35716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214810" y="35716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429124" y="35716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643438" y="35716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96908"/>
          </a:xfrm>
        </p:spPr>
        <p:txBody>
          <a:bodyPr/>
          <a:lstStyle/>
          <a:p>
            <a:r>
              <a:rPr lang="ru-RU" b="1" spc="200" dirty="0" smtClean="0">
                <a:ln w="29210">
                  <a:solidFill>
                    <a:srgbClr val="226C30"/>
                  </a:solidFill>
                </a:ln>
                <a:gradFill flip="none" rotWithShape="1">
                  <a:gsLst>
                    <a:gs pos="0">
                      <a:srgbClr val="CCFF99">
                        <a:shade val="30000"/>
                        <a:satMod val="115000"/>
                      </a:srgbClr>
                    </a:gs>
                    <a:gs pos="50000">
                      <a:srgbClr val="CCFF99">
                        <a:shade val="67500"/>
                        <a:satMod val="115000"/>
                      </a:srgbClr>
                    </a:gs>
                    <a:gs pos="100000">
                      <a:srgbClr val="CCFF99">
                        <a:shade val="100000"/>
                        <a:satMod val="115000"/>
                      </a:srgbClr>
                    </a:gs>
                  </a:gsLst>
                  <a:lin ang="13500000" scaled="1"/>
                  <a:tileRect/>
                </a:gra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Содержание</a:t>
            </a:r>
            <a:endParaRPr lang="ru-RU" b="1" spc="200" dirty="0">
              <a:ln w="29210">
                <a:solidFill>
                  <a:srgbClr val="226C30"/>
                </a:solidFill>
              </a:ln>
              <a:gradFill flip="none" rotWithShape="1">
                <a:gsLst>
                  <a:gs pos="0">
                    <a:srgbClr val="CCFF99">
                      <a:shade val="30000"/>
                      <a:satMod val="115000"/>
                    </a:srgbClr>
                  </a:gs>
                  <a:gs pos="50000">
                    <a:srgbClr val="CCFF99">
                      <a:shade val="67500"/>
                      <a:satMod val="115000"/>
                    </a:srgbClr>
                  </a:gs>
                  <a:gs pos="100000">
                    <a:srgbClr val="CCFF99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69" name="Содержимое 168"/>
          <p:cNvSpPr>
            <a:spLocks noGrp="1"/>
          </p:cNvSpPr>
          <p:nvPr>
            <p:ph idx="1"/>
          </p:nvPr>
        </p:nvSpPr>
        <p:spPr>
          <a:xfrm>
            <a:off x="683568" y="1142984"/>
            <a:ext cx="8246150" cy="5072098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ru-RU" dirty="0" smtClean="0">
                <a:hlinkClick r:id="rId2" action="ppaction://hlinksldjump"/>
              </a:rPr>
              <a:t>Слово как Дело</a:t>
            </a:r>
            <a:r>
              <a:rPr lang="ru-RU" dirty="0" smtClean="0"/>
              <a:t>: может ли вежливость защитить от агрессии</a:t>
            </a:r>
          </a:p>
          <a:p>
            <a:pPr>
              <a:buAutoNum type="arabicPeriod"/>
            </a:pPr>
            <a:r>
              <a:rPr lang="ru-RU" dirty="0" smtClean="0">
                <a:hlinkClick r:id="rId3" action="ppaction://hlinksldjump"/>
              </a:rPr>
              <a:t>Употребление обращений</a:t>
            </a:r>
            <a:endParaRPr lang="ru-RU" dirty="0" smtClean="0"/>
          </a:p>
          <a:p>
            <a:pPr>
              <a:buAutoNum type="arabicPeriod"/>
            </a:pPr>
            <a:r>
              <a:rPr lang="ru-RU" dirty="0" smtClean="0">
                <a:hlinkClick r:id="rId4" action="ppaction://hlinksldjump"/>
              </a:rPr>
              <a:t>Вежливая просьба</a:t>
            </a:r>
            <a:endParaRPr lang="ru-RU" dirty="0" smtClean="0"/>
          </a:p>
          <a:p>
            <a:pPr>
              <a:buAutoNum type="arabicPeriod"/>
            </a:pPr>
            <a:r>
              <a:rPr lang="ru-RU" dirty="0" smtClean="0">
                <a:hlinkClick r:id="rId5" action="ppaction://hlinksldjump"/>
              </a:rPr>
              <a:t>Вежливый отказ</a:t>
            </a:r>
            <a:endParaRPr lang="ru-RU" dirty="0" smtClean="0"/>
          </a:p>
          <a:p>
            <a:pPr>
              <a:buAutoNum type="arabicPeriod"/>
            </a:pPr>
            <a:r>
              <a:rPr lang="ru-RU" dirty="0" smtClean="0">
                <a:hlinkClick r:id="" action="ppaction://noaction"/>
              </a:rPr>
              <a:t>Одобрение, похвала</a:t>
            </a:r>
            <a:endParaRPr lang="ru-RU" dirty="0" smtClean="0"/>
          </a:p>
          <a:p>
            <a:pPr>
              <a:buAutoNum type="arabicPeriod"/>
            </a:pPr>
            <a:r>
              <a:rPr lang="ru-RU" dirty="0" smtClean="0">
                <a:hlinkClick r:id="rId6" action="ppaction://hlinksldjump"/>
              </a:rPr>
              <a:t>Извинение</a:t>
            </a:r>
            <a:endParaRPr lang="ru-RU" dirty="0" smtClean="0"/>
          </a:p>
          <a:p>
            <a:pPr>
              <a:buAutoNum type="arabicPeriod"/>
            </a:pPr>
            <a:r>
              <a:rPr lang="ru-RU" dirty="0" smtClean="0">
                <a:hlinkClick r:id="rId7" action="ppaction://hlinksldjump"/>
              </a:rPr>
              <a:t>Эвфемизация речи</a:t>
            </a:r>
            <a:endParaRPr lang="ru-RU" dirty="0" smtClean="0"/>
          </a:p>
          <a:p>
            <a:pPr>
              <a:buNone/>
            </a:pPr>
            <a:endParaRPr lang="ru-RU" sz="1600" dirty="0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Фигура, имеющая форму буквы L 184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Фигура, имеющая форму буквы L 185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3" name="Группа 162"/>
          <p:cNvGrpSpPr/>
          <p:nvPr/>
        </p:nvGrpSpPr>
        <p:grpSpPr>
          <a:xfrm>
            <a:off x="323528" y="6237312"/>
            <a:ext cx="143349" cy="428998"/>
            <a:chOff x="409704" y="6279754"/>
            <a:chExt cx="143349" cy="428998"/>
          </a:xfrm>
        </p:grpSpPr>
        <p:sp>
          <p:nvSpPr>
            <p:cNvPr id="187" name="Прямоугольник 186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8" name="Прямоугольник 187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572140"/>
            <a:ext cx="9144000" cy="6429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-71470" y="5540241"/>
            <a:ext cx="9144000" cy="642942"/>
          </a:xfrm>
          <a:prstGeom prst="rect">
            <a:avLst/>
          </a:prstGeom>
          <a:noFill/>
          <a:ln w="19050">
            <a:noFill/>
          </a:ln>
          <a:effectLst/>
        </p:spPr>
        <p:txBody>
          <a:bodyPr>
            <a:normAutofit fontScale="90000"/>
          </a:bodyPr>
          <a:lstStyle/>
          <a:p>
            <a:pPr algn="ctr"/>
            <a:r>
              <a:rPr lang="ru-RU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Слово как Дело…</a:t>
            </a: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4355976" y="1700808"/>
            <a:ext cx="4631408" cy="3368975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chemeClr val="bg1">
              <a:alpha val="51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u="sng" dirty="0" smtClean="0">
                <a:solidFill>
                  <a:schemeClr val="tx1"/>
                </a:solidFill>
              </a:rPr>
              <a:t>Может ли вежливость защитить от агрессии? </a:t>
            </a:r>
            <a:r>
              <a:rPr lang="ru-RU" sz="2400" dirty="0" smtClean="0">
                <a:solidFill>
                  <a:schemeClr val="tx1"/>
                </a:solidFill>
              </a:rPr>
              <a:t>Овладение нормами речевого этикета – одна из важнейших составляющих коммуникативной компетенции, умения грамотно общаться.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57" name="Фигура, имеющая форму буквы L 15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Фигура, имеющая форму буквы L 162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9" name="Группа 168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79" name="Прямоугольник 178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рямоугольник 179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26" name="Picture 2" descr="C:\Users\настя\Documents\Файлы Mail.Ru Агента\anastasi-ya5@mail.ru\marishka383@mail.ru\pohvala-rebenka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4032448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572140"/>
            <a:ext cx="9144000" cy="6429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-71470" y="5540241"/>
            <a:ext cx="9144000" cy="642942"/>
          </a:xfrm>
          <a:prstGeom prst="rect">
            <a:avLst/>
          </a:prstGeom>
          <a:noFill/>
          <a:ln w="19050">
            <a:noFill/>
          </a:ln>
          <a:effectLst/>
        </p:spPr>
        <p:txBody>
          <a:bodyPr>
            <a:normAutofit fontScale="90000"/>
          </a:bodyPr>
          <a:lstStyle/>
          <a:p>
            <a:pPr algn="ctr"/>
            <a:r>
              <a:rPr lang="ru-RU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Слово как Дело…</a:t>
            </a: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179512" y="188640"/>
            <a:ext cx="4631408" cy="4305079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chemeClr val="bg1">
              <a:alpha val="51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400" u="sng" dirty="0" smtClean="0">
                <a:solidFill>
                  <a:schemeClr val="tx1"/>
                </a:solidFill>
              </a:rPr>
              <a:t>С самого раннего возраста необходимо не просто целенаправленно обучать ребенка употреблению этикетных формул, но и формировать у него чувство ответственности за собственные слова, в частности - за данные обещания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57" name="Фигура, имеющая форму буквы L 15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Фигура, имеющая форму буквы L 162">
            <a:hlinkClick r:id="rId2" action="ppaction://hlinksldjump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68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79" name="Прямоугольник 178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рямоугольник 179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050" name="Picture 2" descr="C:\Users\настя\Documents\Файлы Mail.Ru Агента\anastasi-ya5@mail.ru\marishka383@mail.ru\0920081630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88640"/>
            <a:ext cx="3528392" cy="5292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4929198"/>
            <a:ext cx="9144000" cy="5000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2051720" y="4797152"/>
            <a:ext cx="5184576" cy="566738"/>
          </a:xfrm>
        </p:spPr>
        <p:txBody>
          <a:bodyPr>
            <a:noAutofit/>
          </a:bodyPr>
          <a:lstStyle/>
          <a:p>
            <a:pPr algn="ctr"/>
            <a:r>
              <a:rPr lang="ru-RU" sz="2600" spc="200" dirty="0" smtClean="0">
                <a:ln w="12700">
                  <a:solidFill>
                    <a:srgbClr val="226C30"/>
                  </a:solidFill>
                </a:ln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УПОТРЕБЛЕНИЕ ОБРАЩЕНИЙ</a:t>
            </a:r>
            <a:endParaRPr lang="ru-RU" sz="2600" b="1" spc="200" dirty="0">
              <a:ln w="12700">
                <a:solidFill>
                  <a:srgbClr val="226C30"/>
                </a:solidFill>
              </a:ln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graphicFrame>
        <p:nvGraphicFramePr>
          <p:cNvPr id="185" name="Рисунок 184"/>
          <p:cNvGraphicFramePr>
            <a:graphicFrameLocks noGrp="1"/>
          </p:cNvGraphicFramePr>
          <p:nvPr>
            <p:ph type="pic" idx="1"/>
          </p:nvPr>
        </p:nvGraphicFramePr>
        <p:xfrm>
          <a:off x="251520" y="332655"/>
          <a:ext cx="8640960" cy="4092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/>
                <a:gridCol w="3888432"/>
              </a:tblGrid>
              <a:tr h="648073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ВЫ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ТЫ</a:t>
                      </a:r>
                      <a:endParaRPr lang="ru-RU" sz="3600" dirty="0"/>
                    </a:p>
                  </a:txBody>
                  <a:tcPr/>
                </a:tc>
              </a:tr>
              <a:tr h="21602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200" dirty="0" smtClean="0"/>
                        <a:t>к незнакомому (малознакомому) адресату;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200" u="sng" dirty="0" smtClean="0"/>
                        <a:t>при неблизких длительных отношениях</a:t>
                      </a:r>
                      <a:r>
                        <a:rPr lang="ru-RU" sz="2200" u="sng" baseline="0" dirty="0" smtClean="0"/>
                        <a:t> старых знакомых</a:t>
                      </a:r>
                      <a:r>
                        <a:rPr lang="ru-RU" sz="2200" baseline="0" dirty="0" smtClean="0"/>
                        <a:t>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200" baseline="0" dirty="0" smtClean="0"/>
                        <a:t>в официальной обстановке общения;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200" u="sng" baseline="0" dirty="0" smtClean="0"/>
                        <a:t>при подчеркнуто вежливом, сдержанном отношении к адресату</a:t>
                      </a:r>
                      <a:r>
                        <a:rPr lang="ru-RU" sz="2200" baseline="0" dirty="0" smtClean="0"/>
                        <a:t>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200" baseline="0" dirty="0" smtClean="0"/>
                        <a:t>к разному и старшему (по возрасту и социальному положению) адресату.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200" dirty="0" smtClean="0"/>
                        <a:t>к хорошо знакомому адресату;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200" u="sng" dirty="0" smtClean="0"/>
                        <a:t>в неофициальной обстановке общения</a:t>
                      </a:r>
                      <a:r>
                        <a:rPr lang="ru-RU" sz="2200" dirty="0" smtClean="0"/>
                        <a:t>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200" dirty="0" smtClean="0"/>
                        <a:t>при дружеском, фамильярном, интимном отношении к адресату;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ru-RU" sz="2200" u="sng" dirty="0" smtClean="0"/>
                        <a:t>к равному и младшему адресату</a:t>
                      </a:r>
                      <a:r>
                        <a:rPr lang="ru-RU" sz="2200" dirty="0" smtClean="0"/>
                        <a:t>.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9" name="Содержимое 168"/>
          <p:cNvSpPr>
            <a:spLocks noGrp="1"/>
          </p:cNvSpPr>
          <p:nvPr>
            <p:ph type="body" sz="half" idx="2"/>
          </p:nvPr>
        </p:nvSpPr>
        <p:spPr>
          <a:xfrm>
            <a:off x="971600" y="5429264"/>
            <a:ext cx="6984776" cy="7429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200" u="sng" dirty="0" smtClean="0"/>
              <a:t>ОСНОВНАЯ ЦЕЛЬ ОБРАЩЕНИЙ </a:t>
            </a:r>
            <a:r>
              <a:rPr lang="ru-RU" sz="2200" dirty="0" smtClean="0"/>
              <a:t>– УСТАНОВЛЕНИЕ И ПОДДЕРЖАНИЕ КОНТАКТА МЕЖДУ СОБЕСЕДНИКАМИ.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177" name="Фигура, имеющая форму буквы L 17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Фигура, имеющая форму буквы L 179">
            <a:hlinkClick r:id="" action="ppaction://hlinkshowjump?jump=previousslide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83" name="Группа 182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91" name="Прямоугольник 190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рямоугольник 191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0" y="6215082"/>
            <a:ext cx="9144000" cy="642918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4929198"/>
            <a:ext cx="9144000" cy="5000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2071670" y="6357958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285984" y="6357958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2500298" y="6357958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2714612" y="6357958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2928926" y="6357958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3143240" y="6357958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3357554" y="6357958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3571868" y="6357958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3786182" y="6357958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4000496" y="6357958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4214810" y="6357958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4429124" y="6357958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4643438" y="6357958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4857752" y="6357958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5072066" y="6357958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5286380" y="6357958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5500694" y="6357958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5715008" y="6357958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5929322" y="6357958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6143636" y="6357958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6357950" y="6357958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6572264" y="6357958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2051720" y="4797152"/>
            <a:ext cx="5184576" cy="566738"/>
          </a:xfrm>
        </p:spPr>
        <p:txBody>
          <a:bodyPr>
            <a:noAutofit/>
          </a:bodyPr>
          <a:lstStyle/>
          <a:p>
            <a:pPr algn="ctr"/>
            <a:r>
              <a:rPr lang="ru-RU" sz="2600" spc="200" dirty="0" smtClean="0">
                <a:ln w="12700">
                  <a:solidFill>
                    <a:srgbClr val="226C30"/>
                  </a:solidFill>
                </a:ln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УПОТРЕБЛЕНИЕ ОБРАЩЕНИЙ</a:t>
            </a:r>
            <a:endParaRPr lang="ru-RU" sz="2600" b="1" spc="200" dirty="0">
              <a:ln w="12700">
                <a:solidFill>
                  <a:srgbClr val="226C30"/>
                </a:solidFill>
              </a:ln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graphicFrame>
        <p:nvGraphicFramePr>
          <p:cNvPr id="185" name="Рисунок 184"/>
          <p:cNvGraphicFramePr>
            <a:graphicFrameLocks noGrp="1"/>
          </p:cNvGraphicFramePr>
          <p:nvPr>
            <p:ph type="pic" idx="1"/>
          </p:nvPr>
        </p:nvGraphicFramePr>
        <p:xfrm>
          <a:off x="251520" y="188640"/>
          <a:ext cx="8640960" cy="4632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24536"/>
                <a:gridCol w="3816424"/>
              </a:tblGrid>
              <a:tr h="648073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Формулы</a:t>
                      </a:r>
                      <a:r>
                        <a:rPr lang="ru-RU" sz="3600" baseline="0" dirty="0" smtClean="0"/>
                        <a:t> </a:t>
                      </a:r>
                      <a:r>
                        <a:rPr lang="ru-RU" sz="3600" baseline="0" dirty="0" err="1" smtClean="0"/>
                        <a:t>самопредставления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Например …</a:t>
                      </a:r>
                      <a:endParaRPr lang="ru-RU" sz="3600" dirty="0"/>
                    </a:p>
                  </a:txBody>
                  <a:tcPr/>
                </a:tc>
              </a:tr>
              <a:tr h="216024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200" dirty="0" smtClean="0"/>
                        <a:t>использование</a:t>
                      </a:r>
                      <a:r>
                        <a:rPr lang="ru-RU" sz="2200" baseline="0" dirty="0" smtClean="0"/>
                        <a:t> неупотребительной в </a:t>
                      </a:r>
                      <a:r>
                        <a:rPr lang="ru-RU" sz="2200" baseline="0" dirty="0" err="1" smtClean="0"/>
                        <a:t>русс.речевом</a:t>
                      </a:r>
                      <a:r>
                        <a:rPr lang="ru-RU" sz="2200" baseline="0" dirty="0" smtClean="0"/>
                        <a:t> этикете конструкции</a:t>
                      </a:r>
                      <a:r>
                        <a:rPr lang="ru-RU" sz="2200" dirty="0" smtClean="0"/>
                        <a:t>;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200" u="sng" dirty="0" smtClean="0"/>
                        <a:t>употребление конструкции, </a:t>
                      </a:r>
                      <a:r>
                        <a:rPr lang="ru-RU" sz="2200" u="sng" dirty="0" err="1" smtClean="0"/>
                        <a:t>требу-ющей</a:t>
                      </a:r>
                      <a:r>
                        <a:rPr lang="ru-RU" sz="2200" u="sng" dirty="0" smtClean="0"/>
                        <a:t> расчленения на 2 предложения</a:t>
                      </a:r>
                      <a:r>
                        <a:rPr lang="ru-RU" sz="2200" baseline="0" dirty="0" smtClean="0"/>
                        <a:t>;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endParaRPr lang="ru-RU" sz="2200" baseline="0" dirty="0" smtClean="0"/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2200" baseline="0" dirty="0" smtClean="0"/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200" baseline="0" dirty="0" smtClean="0"/>
                        <a:t>употребление в начале подчеркнуто официальных формул представления имени отчества вместо фамилии.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200" dirty="0" smtClean="0"/>
                        <a:t>«Мое имя…» вместо «Меня зовут…»;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200" u="sng" dirty="0" smtClean="0"/>
                        <a:t>«Меня зовут Иванова Мария Семеновна» вместо «Моя фамилия… Меня</a:t>
                      </a:r>
                      <a:r>
                        <a:rPr lang="ru-RU" sz="2200" u="sng" baseline="0" dirty="0" smtClean="0"/>
                        <a:t> зовут…</a:t>
                      </a:r>
                      <a:r>
                        <a:rPr lang="ru-RU" sz="2200" u="sng" dirty="0" smtClean="0"/>
                        <a:t>»;</a:t>
                      </a:r>
                    </a:p>
                    <a:p>
                      <a:pPr>
                        <a:buFont typeface="Wingdings" pitchFamily="2" charset="2"/>
                        <a:buChar char="v"/>
                      </a:pPr>
                      <a:r>
                        <a:rPr lang="ru-RU" sz="2200" dirty="0" smtClean="0"/>
                        <a:t>«Позвольте представится: Мария Семеновна Иванова» вместо «… Иванова Мария Семеновна».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9" name="Содержимое 168"/>
          <p:cNvSpPr>
            <a:spLocks noGrp="1"/>
          </p:cNvSpPr>
          <p:nvPr>
            <p:ph type="body" sz="half" idx="2"/>
          </p:nvPr>
        </p:nvSpPr>
        <p:spPr>
          <a:xfrm>
            <a:off x="0" y="5429264"/>
            <a:ext cx="9144000" cy="7429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200" u="sng" dirty="0" smtClean="0"/>
              <a:t>Обращаясь к педагогу, или любому взрослому человеку, не состоящему в близком родстве необходимо использовать форму «</a:t>
            </a:r>
            <a:r>
              <a:rPr lang="ru-RU" sz="2200" u="sng" dirty="0" err="1" smtClean="0"/>
              <a:t>имя-отчество+вы</a:t>
            </a:r>
            <a:r>
              <a:rPr lang="ru-RU" sz="2200" u="sng" dirty="0" smtClean="0"/>
              <a:t>»</a:t>
            </a:r>
            <a:r>
              <a:rPr lang="ru-RU" sz="2200" dirty="0" smtClean="0"/>
              <a:t>.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177" name="Фигура, имеющая форму буквы L 17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Фигура, имеющая форму буквы L 179">
            <a:hlinkClick r:id="rId2" action="ppaction://hlinksldjump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82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91" name="Прямоугольник 190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2" name="Прямоугольник 191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572140"/>
            <a:ext cx="9144000" cy="6429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48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49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51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52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53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-71470" y="5540241"/>
            <a:ext cx="9144000" cy="642942"/>
          </a:xfrm>
          <a:prstGeom prst="rect">
            <a:avLst/>
          </a:prstGeom>
          <a:noFill/>
          <a:ln w="19050">
            <a:noFill/>
          </a:ln>
          <a:effectLst/>
        </p:spPr>
        <p:txBody>
          <a:bodyPr>
            <a:normAutofit fontScale="90000"/>
          </a:bodyPr>
          <a:lstStyle/>
          <a:p>
            <a:pPr algn="ctr"/>
            <a:r>
              <a:rPr lang="ru-RU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ВЕЖЛИВАЯ  ПРОСЬБА</a:t>
            </a: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179512" y="260648"/>
            <a:ext cx="8784976" cy="1008112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chemeClr val="bg1">
              <a:alpha val="51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600" u="sng" dirty="0" smtClean="0">
                <a:solidFill>
                  <a:schemeClr val="tx1"/>
                </a:solidFill>
              </a:rPr>
              <a:t>Важный элемент просьбы – ее обоснование</a:t>
            </a:r>
            <a:r>
              <a:rPr lang="ru-RU" sz="2600" dirty="0" smtClean="0">
                <a:solidFill>
                  <a:schemeClr val="tx1"/>
                </a:solidFill>
              </a:rPr>
              <a:t> – разъяснение необходимости выполнения какого-то действия.</a:t>
            </a: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157" name="Фигура, имеющая форму буквы L 15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Фигура, имеющая форму буквы L 162">
            <a:hlinkClick r:id="rId2" action="ppaction://hlinksldjump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54" name="Группа 168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79" name="Прямоугольник 178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рямоугольник 179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26" name="Picture 2" descr="C:\Users\настя\Desktop\развитие Ребенка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556792"/>
            <a:ext cx="2952328" cy="3838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0" y="171448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572140"/>
            <a:ext cx="9144000" cy="6429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-71470" y="5540241"/>
            <a:ext cx="9144000" cy="642942"/>
          </a:xfrm>
          <a:prstGeom prst="rect">
            <a:avLst/>
          </a:prstGeom>
          <a:noFill/>
          <a:ln w="19050">
            <a:noFill/>
          </a:ln>
          <a:effectLst/>
        </p:spPr>
        <p:txBody>
          <a:bodyPr>
            <a:normAutofit fontScale="90000"/>
          </a:bodyPr>
          <a:lstStyle/>
          <a:p>
            <a:pPr algn="ctr"/>
            <a:r>
              <a:rPr lang="ru-RU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ВЕЖЛИВАЯ  ПРОСЬБА</a:t>
            </a: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179512" y="188640"/>
            <a:ext cx="8784976" cy="1080120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chemeClr val="bg1">
              <a:alpha val="51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solidFill>
                  <a:schemeClr val="tx1"/>
                </a:solidFill>
              </a:rPr>
              <a:t>СПОСОБЫ ЭФФЕКТИВНОГО РЕЧЕВОГО ВОЗДЕЙСТВИЯ </a:t>
            </a:r>
          </a:p>
          <a:p>
            <a:pPr algn="ctr"/>
            <a:r>
              <a:rPr lang="ru-RU" sz="2800" b="1" u="sng" dirty="0" smtClean="0">
                <a:solidFill>
                  <a:schemeClr val="tx1"/>
                </a:solidFill>
              </a:rPr>
              <a:t>В СИТУАЦИИ ПОБУЖДЕНИЯ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57" name="Фигура, имеющая форму буквы L 15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Фигура, имеющая форму буквы L 162">
            <a:hlinkClick r:id="rId2" action="ppaction://hlinksldjump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68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79" name="Прямоугольник 178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рямоугольник 179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69" name="Схема 168"/>
          <p:cNvGraphicFramePr/>
          <p:nvPr/>
        </p:nvGraphicFramePr>
        <p:xfrm>
          <a:off x="467544" y="1397000"/>
          <a:ext cx="84249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80"/>
            </a:gs>
            <a:gs pos="8000">
              <a:srgbClr val="FBFFE1"/>
            </a:gs>
            <a:gs pos="19000">
              <a:srgbClr val="B7E080"/>
            </a:gs>
            <a:gs pos="70000">
              <a:srgbClr val="92D050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олилиния 20"/>
          <p:cNvSpPr/>
          <p:nvPr/>
        </p:nvSpPr>
        <p:spPr>
          <a:xfrm>
            <a:off x="0" y="1000108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0" y="114298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0" y="1285860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0" y="1428736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0" y="1571612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179512" y="1268760"/>
            <a:ext cx="8964489" cy="3816424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ru-RU" sz="3000" u="sng" dirty="0" smtClean="0"/>
              <a:t>Форма вопроса («Не мог бы ты …»)</a:t>
            </a:r>
          </a:p>
          <a:p>
            <a:pPr>
              <a:buFont typeface="Wingdings" pitchFamily="2" charset="2"/>
              <a:buChar char="§"/>
            </a:pPr>
            <a:r>
              <a:rPr lang="ru-RU" sz="3000" dirty="0" smtClean="0"/>
              <a:t>Употребление условного наклонения («Хорошо бы нам пораньше лечь спать»)</a:t>
            </a:r>
          </a:p>
          <a:p>
            <a:pPr>
              <a:buFont typeface="Wingdings" pitchFamily="2" charset="2"/>
              <a:buChar char="§"/>
            </a:pPr>
            <a:r>
              <a:rPr lang="ru-RU" sz="3000" u="sng" dirty="0" smtClean="0"/>
              <a:t>Использование не очень сложного, прозрачного намека («У нас здесь такой беспорядок!...»)</a:t>
            </a:r>
          </a:p>
          <a:p>
            <a:pPr>
              <a:buFont typeface="Wingdings" pitchFamily="2" charset="2"/>
              <a:buChar char="§"/>
            </a:pPr>
            <a:r>
              <a:rPr lang="ru-RU" sz="3000" dirty="0" smtClean="0"/>
              <a:t>Одобрение желаемого образа действий, поощрение необходимых высказываний («Как замечательно, когда…»)</a:t>
            </a:r>
            <a:endParaRPr lang="ru-RU" sz="3000" dirty="0"/>
          </a:p>
        </p:txBody>
      </p:sp>
      <p:sp>
        <p:nvSpPr>
          <p:cNvPr id="27" name="Полилиния 26"/>
          <p:cNvSpPr/>
          <p:nvPr/>
        </p:nvSpPr>
        <p:spPr>
          <a:xfrm>
            <a:off x="0" y="1857364"/>
            <a:ext cx="9250325" cy="2571768"/>
          </a:xfrm>
          <a:custGeom>
            <a:avLst/>
            <a:gdLst>
              <a:gd name="connsiteX0" fmla="*/ 0 w 9250325"/>
              <a:gd name="connsiteY0" fmla="*/ 841745 h 841745"/>
              <a:gd name="connsiteX1" fmla="*/ 1637414 w 9250325"/>
              <a:gd name="connsiteY1" fmla="*/ 12405 h 841745"/>
              <a:gd name="connsiteX2" fmla="*/ 3965945 w 9250325"/>
              <a:gd name="connsiteY2" fmla="*/ 767317 h 841745"/>
              <a:gd name="connsiteX3" fmla="*/ 6592186 w 9250325"/>
              <a:gd name="connsiteY3" fmla="*/ 416443 h 841745"/>
              <a:gd name="connsiteX4" fmla="*/ 8516680 w 9250325"/>
              <a:gd name="connsiteY4" fmla="*/ 660991 h 841745"/>
              <a:gd name="connsiteX5" fmla="*/ 9144000 w 9250325"/>
              <a:gd name="connsiteY5" fmla="*/ 660991 h 841745"/>
              <a:gd name="connsiteX6" fmla="*/ 9154633 w 9250325"/>
              <a:gd name="connsiteY6" fmla="*/ 671624 h 84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0325" h="841745">
                <a:moveTo>
                  <a:pt x="0" y="841745"/>
                </a:moveTo>
                <a:cubicBezTo>
                  <a:pt x="488211" y="433277"/>
                  <a:pt x="976423" y="24810"/>
                  <a:pt x="1637414" y="12405"/>
                </a:cubicBezTo>
                <a:cubicBezTo>
                  <a:pt x="2298405" y="0"/>
                  <a:pt x="3140150" y="699977"/>
                  <a:pt x="3965945" y="767317"/>
                </a:cubicBezTo>
                <a:cubicBezTo>
                  <a:pt x="4791740" y="834657"/>
                  <a:pt x="5833730" y="434164"/>
                  <a:pt x="6592186" y="416443"/>
                </a:cubicBezTo>
                <a:cubicBezTo>
                  <a:pt x="7350642" y="398722"/>
                  <a:pt x="8091378" y="620233"/>
                  <a:pt x="8516680" y="660991"/>
                </a:cubicBezTo>
                <a:cubicBezTo>
                  <a:pt x="8941982" y="701749"/>
                  <a:pt x="9037675" y="659219"/>
                  <a:pt x="9144000" y="660991"/>
                </a:cubicBezTo>
                <a:cubicBezTo>
                  <a:pt x="9250325" y="662763"/>
                  <a:pt x="9154633" y="671624"/>
                  <a:pt x="9154633" y="671624"/>
                </a:cubicBezTo>
              </a:path>
            </a:pathLst>
          </a:custGeom>
          <a:ln>
            <a:gradFill flip="none" rotWithShape="1"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8100000" scaled="1"/>
              <a:tileRect/>
            </a:gradFill>
          </a:ln>
          <a:effectLst>
            <a:outerShdw blurRad="1143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Полилиния 188"/>
          <p:cNvSpPr/>
          <p:nvPr/>
        </p:nvSpPr>
        <p:spPr>
          <a:xfrm>
            <a:off x="-560903" y="-42556"/>
            <a:ext cx="2579688" cy="542928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олилиния 183"/>
          <p:cNvSpPr/>
          <p:nvPr/>
        </p:nvSpPr>
        <p:spPr>
          <a:xfrm>
            <a:off x="-428660" y="-142900"/>
            <a:ext cx="2579688" cy="5634077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олилиния 181"/>
          <p:cNvSpPr/>
          <p:nvPr/>
        </p:nvSpPr>
        <p:spPr>
          <a:xfrm>
            <a:off x="-285784" y="-231204"/>
            <a:ext cx="2579688" cy="5784294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олилиния 180"/>
          <p:cNvSpPr/>
          <p:nvPr/>
        </p:nvSpPr>
        <p:spPr>
          <a:xfrm>
            <a:off x="-142908" y="-268224"/>
            <a:ext cx="2579688" cy="5859415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олилиния 177"/>
          <p:cNvSpPr/>
          <p:nvPr/>
        </p:nvSpPr>
        <p:spPr>
          <a:xfrm>
            <a:off x="-19050" y="-300727"/>
            <a:ext cx="2579688" cy="5939528"/>
          </a:xfrm>
          <a:custGeom>
            <a:avLst/>
            <a:gdLst>
              <a:gd name="connsiteX0" fmla="*/ 1476375 w 2579688"/>
              <a:gd name="connsiteY0" fmla="*/ 0 h 5648325"/>
              <a:gd name="connsiteX1" fmla="*/ 2571750 w 2579688"/>
              <a:gd name="connsiteY1" fmla="*/ 1114425 h 5648325"/>
              <a:gd name="connsiteX2" fmla="*/ 1524000 w 2579688"/>
              <a:gd name="connsiteY2" fmla="*/ 2962275 h 5648325"/>
              <a:gd name="connsiteX3" fmla="*/ 2047875 w 2579688"/>
              <a:gd name="connsiteY3" fmla="*/ 4486275 h 5648325"/>
              <a:gd name="connsiteX4" fmla="*/ 0 w 2579688"/>
              <a:gd name="connsiteY4" fmla="*/ 5648325 h 5648325"/>
              <a:gd name="connsiteX5" fmla="*/ 0 w 2579688"/>
              <a:gd name="connsiteY5" fmla="*/ 5648325 h 5648325"/>
              <a:gd name="connsiteX6" fmla="*/ 0 w 2579688"/>
              <a:gd name="connsiteY6" fmla="*/ 5648325 h 564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79688" h="5648325">
                <a:moveTo>
                  <a:pt x="1476375" y="0"/>
                </a:moveTo>
                <a:cubicBezTo>
                  <a:pt x="2020094" y="310356"/>
                  <a:pt x="2563813" y="620713"/>
                  <a:pt x="2571750" y="1114425"/>
                </a:cubicBezTo>
                <a:cubicBezTo>
                  <a:pt x="2579688" y="1608138"/>
                  <a:pt x="1611312" y="2400300"/>
                  <a:pt x="1524000" y="2962275"/>
                </a:cubicBezTo>
                <a:cubicBezTo>
                  <a:pt x="1436688" y="3524250"/>
                  <a:pt x="2301875" y="4038600"/>
                  <a:pt x="2047875" y="4486275"/>
                </a:cubicBezTo>
                <a:cubicBezTo>
                  <a:pt x="1793875" y="4933950"/>
                  <a:pt x="0" y="5648325"/>
                  <a:pt x="0" y="5648325"/>
                </a:cubicBezTo>
                <a:lnTo>
                  <a:pt x="0" y="5648325"/>
                </a:lnTo>
                <a:lnTo>
                  <a:pt x="0" y="5648325"/>
                </a:lnTo>
              </a:path>
            </a:pathLst>
          </a:custGeom>
          <a:ln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effectLst>
            <a:outerShdw blurRad="63500" dist="50800" dir="12180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олилиния 18"/>
          <p:cNvSpPr/>
          <p:nvPr/>
        </p:nvSpPr>
        <p:spPr>
          <a:xfrm>
            <a:off x="3714744" y="-24"/>
            <a:ext cx="5444836" cy="568471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3714744" y="-24"/>
            <a:ext cx="5444836" cy="6316370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3677516" y="0"/>
            <a:ext cx="5444836" cy="6858024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0" name="Прямоугольник 189"/>
          <p:cNvSpPr/>
          <p:nvPr/>
        </p:nvSpPr>
        <p:spPr>
          <a:xfrm>
            <a:off x="0" y="5572140"/>
            <a:ext cx="9144000" cy="642942"/>
          </a:xfrm>
          <a:prstGeom prst="rect">
            <a:avLst/>
          </a:prstGeom>
          <a:gradFill flip="none" rotWithShape="1">
            <a:gsLst>
              <a:gs pos="0">
                <a:srgbClr val="B7E080"/>
              </a:gs>
              <a:gs pos="8000">
                <a:srgbClr val="FBFFE1"/>
              </a:gs>
              <a:gs pos="19000">
                <a:srgbClr val="B7E080"/>
              </a:gs>
              <a:gs pos="70000">
                <a:srgbClr val="92D050"/>
              </a:gs>
              <a:gs pos="100000">
                <a:srgbClr val="156B13"/>
              </a:gs>
            </a:gsLst>
            <a:lin ang="5400000" scaled="1"/>
            <a:tileRect/>
          </a:gradFill>
          <a:ln>
            <a:noFill/>
          </a:ln>
          <a:effectLst>
            <a:outerShdw blurRad="1016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3699196" y="9501"/>
            <a:ext cx="5444836" cy="4601858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3714744" y="-24"/>
            <a:ext cx="5444836" cy="514353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35"/>
          <p:cNvGrpSpPr/>
          <p:nvPr/>
        </p:nvGrpSpPr>
        <p:grpSpPr>
          <a:xfrm>
            <a:off x="71406" y="5715016"/>
            <a:ext cx="178876" cy="321752"/>
            <a:chOff x="642910" y="5500702"/>
            <a:chExt cx="178876" cy="321752"/>
          </a:xfrm>
        </p:grpSpPr>
        <p:sp>
          <p:nvSpPr>
            <p:cNvPr id="31" name="Овал 30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285720" y="5715016"/>
            <a:ext cx="178876" cy="321752"/>
            <a:chOff x="642910" y="5500702"/>
            <a:chExt cx="178876" cy="321752"/>
          </a:xfrm>
        </p:grpSpPr>
        <p:sp>
          <p:nvSpPr>
            <p:cNvPr id="50" name="Овал 4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Овал 5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54"/>
          <p:cNvGrpSpPr/>
          <p:nvPr/>
        </p:nvGrpSpPr>
        <p:grpSpPr>
          <a:xfrm>
            <a:off x="500034" y="5715016"/>
            <a:ext cx="178876" cy="321752"/>
            <a:chOff x="642910" y="5500702"/>
            <a:chExt cx="178876" cy="321752"/>
          </a:xfrm>
        </p:grpSpPr>
        <p:sp>
          <p:nvSpPr>
            <p:cNvPr id="56" name="Овал 5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" name="Группа 60"/>
          <p:cNvGrpSpPr/>
          <p:nvPr/>
        </p:nvGrpSpPr>
        <p:grpSpPr>
          <a:xfrm>
            <a:off x="714348" y="5715016"/>
            <a:ext cx="178876" cy="321752"/>
            <a:chOff x="642910" y="5500702"/>
            <a:chExt cx="178876" cy="321752"/>
          </a:xfrm>
        </p:grpSpPr>
        <p:sp>
          <p:nvSpPr>
            <p:cNvPr id="62" name="Овал 6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Овал 6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Овал 6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Овал 6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66"/>
          <p:cNvGrpSpPr/>
          <p:nvPr/>
        </p:nvGrpSpPr>
        <p:grpSpPr>
          <a:xfrm>
            <a:off x="928662" y="5715016"/>
            <a:ext cx="178876" cy="321752"/>
            <a:chOff x="642910" y="5500702"/>
            <a:chExt cx="178876" cy="321752"/>
          </a:xfrm>
        </p:grpSpPr>
        <p:sp>
          <p:nvSpPr>
            <p:cNvPr id="68" name="Овал 6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Овал 6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Овал 7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Овал 7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72"/>
          <p:cNvGrpSpPr/>
          <p:nvPr/>
        </p:nvGrpSpPr>
        <p:grpSpPr>
          <a:xfrm>
            <a:off x="1142976" y="5715016"/>
            <a:ext cx="178876" cy="321752"/>
            <a:chOff x="642910" y="5500702"/>
            <a:chExt cx="178876" cy="321752"/>
          </a:xfrm>
        </p:grpSpPr>
        <p:sp>
          <p:nvSpPr>
            <p:cNvPr id="74" name="Овал 7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Овал 7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Овал 7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Овал 7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8"/>
          <p:cNvGrpSpPr/>
          <p:nvPr/>
        </p:nvGrpSpPr>
        <p:grpSpPr>
          <a:xfrm>
            <a:off x="1357290" y="5715016"/>
            <a:ext cx="178876" cy="321752"/>
            <a:chOff x="642910" y="5500702"/>
            <a:chExt cx="178876" cy="321752"/>
          </a:xfrm>
        </p:grpSpPr>
        <p:sp>
          <p:nvSpPr>
            <p:cNvPr id="80" name="Овал 7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Овал 8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Овал 8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Овал 8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4"/>
          <p:cNvGrpSpPr/>
          <p:nvPr/>
        </p:nvGrpSpPr>
        <p:grpSpPr>
          <a:xfrm>
            <a:off x="1571604" y="5715016"/>
            <a:ext cx="178876" cy="321752"/>
            <a:chOff x="642910" y="5500702"/>
            <a:chExt cx="178876" cy="321752"/>
          </a:xfrm>
        </p:grpSpPr>
        <p:sp>
          <p:nvSpPr>
            <p:cNvPr id="86" name="Овал 8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Овал 8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Овал 8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Овал 8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Овал 8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0"/>
          <p:cNvGrpSpPr/>
          <p:nvPr/>
        </p:nvGrpSpPr>
        <p:grpSpPr>
          <a:xfrm>
            <a:off x="1785918" y="5715016"/>
            <a:ext cx="178876" cy="321752"/>
            <a:chOff x="642910" y="5500702"/>
            <a:chExt cx="178876" cy="321752"/>
          </a:xfrm>
        </p:grpSpPr>
        <p:sp>
          <p:nvSpPr>
            <p:cNvPr id="92" name="Овал 9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Овал 9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Овал 9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Овал 9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Овал 9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96"/>
          <p:cNvGrpSpPr/>
          <p:nvPr/>
        </p:nvGrpSpPr>
        <p:grpSpPr>
          <a:xfrm>
            <a:off x="2000232" y="5715016"/>
            <a:ext cx="178876" cy="321752"/>
            <a:chOff x="642910" y="5500702"/>
            <a:chExt cx="178876" cy="321752"/>
          </a:xfrm>
        </p:grpSpPr>
        <p:sp>
          <p:nvSpPr>
            <p:cNvPr id="98" name="Овал 9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Овал 9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Овал 9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Овал 10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Овал 10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02"/>
          <p:cNvGrpSpPr/>
          <p:nvPr/>
        </p:nvGrpSpPr>
        <p:grpSpPr>
          <a:xfrm>
            <a:off x="2214546" y="5715016"/>
            <a:ext cx="178876" cy="321752"/>
            <a:chOff x="642910" y="5500702"/>
            <a:chExt cx="178876" cy="321752"/>
          </a:xfrm>
        </p:grpSpPr>
        <p:sp>
          <p:nvSpPr>
            <p:cNvPr id="104" name="Овал 10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Овал 10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Овал 10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Овал 10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Овал 10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08"/>
          <p:cNvGrpSpPr/>
          <p:nvPr/>
        </p:nvGrpSpPr>
        <p:grpSpPr>
          <a:xfrm>
            <a:off x="2428860" y="5715016"/>
            <a:ext cx="178876" cy="321752"/>
            <a:chOff x="642910" y="5500702"/>
            <a:chExt cx="178876" cy="321752"/>
          </a:xfrm>
        </p:grpSpPr>
        <p:sp>
          <p:nvSpPr>
            <p:cNvPr id="110" name="Овал 10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Овал 11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Овал 11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Овал 11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" name="Группа 114"/>
          <p:cNvGrpSpPr/>
          <p:nvPr/>
        </p:nvGrpSpPr>
        <p:grpSpPr>
          <a:xfrm>
            <a:off x="2643174" y="5715016"/>
            <a:ext cx="178876" cy="321752"/>
            <a:chOff x="642910" y="5500702"/>
            <a:chExt cx="178876" cy="321752"/>
          </a:xfrm>
        </p:grpSpPr>
        <p:sp>
          <p:nvSpPr>
            <p:cNvPr id="116" name="Овал 11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Овал 11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Овал 11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Овал 11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Овал 11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20"/>
          <p:cNvGrpSpPr/>
          <p:nvPr/>
        </p:nvGrpSpPr>
        <p:grpSpPr>
          <a:xfrm>
            <a:off x="2857488" y="5715016"/>
            <a:ext cx="178876" cy="321752"/>
            <a:chOff x="642910" y="5500702"/>
            <a:chExt cx="178876" cy="321752"/>
          </a:xfrm>
        </p:grpSpPr>
        <p:sp>
          <p:nvSpPr>
            <p:cNvPr id="122" name="Овал 12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Овал 12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Овал 12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Овал 12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Овал 12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26"/>
          <p:cNvGrpSpPr/>
          <p:nvPr/>
        </p:nvGrpSpPr>
        <p:grpSpPr>
          <a:xfrm>
            <a:off x="3071802" y="5715016"/>
            <a:ext cx="178876" cy="321752"/>
            <a:chOff x="642910" y="5500702"/>
            <a:chExt cx="178876" cy="321752"/>
          </a:xfrm>
        </p:grpSpPr>
        <p:sp>
          <p:nvSpPr>
            <p:cNvPr id="128" name="Овал 12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Овал 12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Овал 12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Овал 13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Овал 13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0" name="Группа 132"/>
          <p:cNvGrpSpPr/>
          <p:nvPr/>
        </p:nvGrpSpPr>
        <p:grpSpPr>
          <a:xfrm>
            <a:off x="3286116" y="5715016"/>
            <a:ext cx="178876" cy="321752"/>
            <a:chOff x="642910" y="5500702"/>
            <a:chExt cx="178876" cy="321752"/>
          </a:xfrm>
        </p:grpSpPr>
        <p:sp>
          <p:nvSpPr>
            <p:cNvPr id="134" name="Овал 13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Овал 13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Овал 13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Овал 13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Овал 13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138"/>
          <p:cNvGrpSpPr/>
          <p:nvPr/>
        </p:nvGrpSpPr>
        <p:grpSpPr>
          <a:xfrm>
            <a:off x="3500430" y="5715016"/>
            <a:ext cx="178876" cy="321752"/>
            <a:chOff x="642910" y="5500702"/>
            <a:chExt cx="178876" cy="321752"/>
          </a:xfrm>
        </p:grpSpPr>
        <p:sp>
          <p:nvSpPr>
            <p:cNvPr id="140" name="Овал 13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Овал 14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Овал 14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Овал 14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Овал 14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144"/>
          <p:cNvGrpSpPr/>
          <p:nvPr/>
        </p:nvGrpSpPr>
        <p:grpSpPr>
          <a:xfrm>
            <a:off x="3714744" y="5715016"/>
            <a:ext cx="178876" cy="321752"/>
            <a:chOff x="642910" y="5500702"/>
            <a:chExt cx="178876" cy="321752"/>
          </a:xfrm>
        </p:grpSpPr>
        <p:sp>
          <p:nvSpPr>
            <p:cNvPr id="146" name="Овал 145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Овал 146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Овал 147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Овал 148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Овал 149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150"/>
          <p:cNvGrpSpPr/>
          <p:nvPr/>
        </p:nvGrpSpPr>
        <p:grpSpPr>
          <a:xfrm>
            <a:off x="3929058" y="5715016"/>
            <a:ext cx="178876" cy="321752"/>
            <a:chOff x="642910" y="5500702"/>
            <a:chExt cx="178876" cy="321752"/>
          </a:xfrm>
        </p:grpSpPr>
        <p:sp>
          <p:nvSpPr>
            <p:cNvPr id="152" name="Овал 151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Овал 152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Овал 153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Овал 154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Овал 155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156"/>
          <p:cNvGrpSpPr/>
          <p:nvPr/>
        </p:nvGrpSpPr>
        <p:grpSpPr>
          <a:xfrm>
            <a:off x="4143372" y="5715016"/>
            <a:ext cx="178876" cy="321752"/>
            <a:chOff x="642910" y="5500702"/>
            <a:chExt cx="178876" cy="321752"/>
          </a:xfrm>
        </p:grpSpPr>
        <p:sp>
          <p:nvSpPr>
            <p:cNvPr id="158" name="Овал 157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Овал 158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Овал 159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Овал 160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Овал 161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162"/>
          <p:cNvGrpSpPr/>
          <p:nvPr/>
        </p:nvGrpSpPr>
        <p:grpSpPr>
          <a:xfrm>
            <a:off x="4357686" y="5715016"/>
            <a:ext cx="178876" cy="321752"/>
            <a:chOff x="642910" y="5500702"/>
            <a:chExt cx="178876" cy="321752"/>
          </a:xfrm>
        </p:grpSpPr>
        <p:sp>
          <p:nvSpPr>
            <p:cNvPr id="164" name="Овал 163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Овал 164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Овал 165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Овал 166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Овал 167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168"/>
          <p:cNvGrpSpPr/>
          <p:nvPr/>
        </p:nvGrpSpPr>
        <p:grpSpPr>
          <a:xfrm>
            <a:off x="4572000" y="5715016"/>
            <a:ext cx="178876" cy="321752"/>
            <a:chOff x="642910" y="5500702"/>
            <a:chExt cx="178876" cy="321752"/>
          </a:xfrm>
        </p:grpSpPr>
        <p:sp>
          <p:nvSpPr>
            <p:cNvPr id="170" name="Овал 169"/>
            <p:cNvSpPr/>
            <p:nvPr/>
          </p:nvSpPr>
          <p:spPr>
            <a:xfrm>
              <a:off x="642910" y="5500702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Овал 170"/>
            <p:cNvSpPr/>
            <p:nvPr/>
          </p:nvSpPr>
          <p:spPr>
            <a:xfrm>
              <a:off x="714348" y="5572140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2" name="Овал 171"/>
            <p:cNvSpPr/>
            <p:nvPr/>
          </p:nvSpPr>
          <p:spPr>
            <a:xfrm>
              <a:off x="785786" y="5643578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Овал 172"/>
            <p:cNvSpPr/>
            <p:nvPr/>
          </p:nvSpPr>
          <p:spPr>
            <a:xfrm>
              <a:off x="714348" y="5715016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4" name="Овал 173"/>
            <p:cNvSpPr/>
            <p:nvPr/>
          </p:nvSpPr>
          <p:spPr>
            <a:xfrm>
              <a:off x="642910" y="5786454"/>
              <a:ext cx="36000" cy="36000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5" name="Полилиния 174"/>
          <p:cNvSpPr/>
          <p:nvPr/>
        </p:nvSpPr>
        <p:spPr>
          <a:xfrm>
            <a:off x="3714744" y="-24"/>
            <a:ext cx="5444836" cy="4071966"/>
          </a:xfrm>
          <a:custGeom>
            <a:avLst/>
            <a:gdLst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  <a:gd name="connsiteX0" fmla="*/ 5444836 w 5444836"/>
              <a:gd name="connsiteY0" fmla="*/ 0 h 6816436"/>
              <a:gd name="connsiteX1" fmla="*/ 592282 w 5444836"/>
              <a:gd name="connsiteY1" fmla="*/ 1122218 h 6816436"/>
              <a:gd name="connsiteX2" fmla="*/ 1891145 w 5444836"/>
              <a:gd name="connsiteY2" fmla="*/ 4727863 h 6816436"/>
              <a:gd name="connsiteX3" fmla="*/ 5444836 w 5444836"/>
              <a:gd name="connsiteY3" fmla="*/ 6816436 h 6816436"/>
              <a:gd name="connsiteX4" fmla="*/ 5444836 w 5444836"/>
              <a:gd name="connsiteY4" fmla="*/ 6816436 h 6816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4836" h="6816436">
                <a:moveTo>
                  <a:pt x="5444836" y="0"/>
                </a:moveTo>
                <a:cubicBezTo>
                  <a:pt x="3314700" y="167120"/>
                  <a:pt x="1184564" y="334241"/>
                  <a:pt x="592282" y="1122218"/>
                </a:cubicBezTo>
                <a:cubicBezTo>
                  <a:pt x="0" y="1910195"/>
                  <a:pt x="1003305" y="3862888"/>
                  <a:pt x="1891145" y="4727863"/>
                </a:cubicBezTo>
                <a:cubicBezTo>
                  <a:pt x="2835457" y="5618404"/>
                  <a:pt x="5444836" y="6816436"/>
                  <a:pt x="5444836" y="6816436"/>
                </a:cubicBezTo>
                <a:lnTo>
                  <a:pt x="5444836" y="6816436"/>
                </a:lnTo>
              </a:path>
            </a:pathLst>
          </a:custGeom>
          <a:ln w="28575">
            <a:gradFill>
              <a:gsLst>
                <a:gs pos="0">
                  <a:schemeClr val="bg1">
                    <a:alpha val="34000"/>
                  </a:schemeClr>
                </a:gs>
                <a:gs pos="38000">
                  <a:srgbClr val="0070C0">
                    <a:alpha val="38000"/>
                  </a:srgbClr>
                </a:gs>
                <a:gs pos="82000">
                  <a:srgbClr val="00B050">
                    <a:alpha val="42000"/>
                  </a:srgbClr>
                </a:gs>
                <a:gs pos="82000">
                  <a:srgbClr val="FFC000">
                    <a:alpha val="62000"/>
                  </a:srgbClr>
                </a:gs>
              </a:gsLst>
              <a:lin ang="5400000" scaled="0"/>
            </a:gradFill>
          </a:ln>
          <a:effectLst>
            <a:outerShdw blurRad="317500" dist="203200" sx="103000" sy="103000" algn="ctr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Заголовок 175"/>
          <p:cNvSpPr>
            <a:spLocks noGrp="1"/>
          </p:cNvSpPr>
          <p:nvPr>
            <p:ph type="title"/>
          </p:nvPr>
        </p:nvSpPr>
        <p:spPr>
          <a:xfrm>
            <a:off x="-71470" y="5540241"/>
            <a:ext cx="9144000" cy="642942"/>
          </a:xfrm>
          <a:prstGeom prst="rect">
            <a:avLst/>
          </a:prstGeom>
          <a:noFill/>
          <a:ln w="19050">
            <a:noFill/>
          </a:ln>
          <a:effectLst/>
        </p:spPr>
        <p:txBody>
          <a:bodyPr>
            <a:normAutofit fontScale="90000"/>
          </a:bodyPr>
          <a:lstStyle/>
          <a:p>
            <a:pPr algn="ctr"/>
            <a:r>
              <a:rPr lang="ru-RU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ВЕЖЛИВАЯ  ПРОСЬБА</a:t>
            </a:r>
            <a:endParaRPr lang="ru-RU" cap="none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7" name="Подзаголовок 176"/>
          <p:cNvSpPr>
            <a:spLocks noGrp="1"/>
          </p:cNvSpPr>
          <p:nvPr>
            <p:ph type="body" idx="1"/>
          </p:nvPr>
        </p:nvSpPr>
        <p:spPr>
          <a:xfrm>
            <a:off x="179512" y="188640"/>
            <a:ext cx="8784976" cy="1080120"/>
          </a:xfrm>
          <a:prstGeom prst="round2SameRect">
            <a:avLst>
              <a:gd name="adj1" fmla="val 16667"/>
              <a:gd name="adj2" fmla="val 27273"/>
            </a:avLst>
          </a:prstGeom>
          <a:solidFill>
            <a:schemeClr val="bg1">
              <a:alpha val="51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solidFill>
                  <a:schemeClr val="tx1"/>
                </a:solidFill>
              </a:rPr>
              <a:t>РЕЧЕВЫЕ ВОЗМОЖНОСТИ КОСВЕННОГО-НЕПРЯМОГО, СКРЫТОГО ВЫРАЖЕНИЯ ПРОСЬБ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57" name="Фигура, имеющая форму буквы L 156">
            <a:hlinkClick r:id="" action="ppaction://hlinkshowjump?jump=nextslide"/>
          </p:cNvPr>
          <p:cNvSpPr/>
          <p:nvPr/>
        </p:nvSpPr>
        <p:spPr>
          <a:xfrm rot="13688188">
            <a:off x="8403431" y="6340885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Фигура, имеющая форму буквы L 162">
            <a:hlinkClick r:id="rId2" action="ppaction://hlinksldjump"/>
          </p:cNvPr>
          <p:cNvSpPr/>
          <p:nvPr/>
        </p:nvSpPr>
        <p:spPr>
          <a:xfrm rot="7911812" flipH="1">
            <a:off x="8137915" y="6340886"/>
            <a:ext cx="290815" cy="324217"/>
          </a:xfrm>
          <a:prstGeom prst="corner">
            <a:avLst>
              <a:gd name="adj1" fmla="val 51886"/>
              <a:gd name="adj2" fmla="val 36977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168"/>
          <p:cNvGrpSpPr/>
          <p:nvPr/>
        </p:nvGrpSpPr>
        <p:grpSpPr>
          <a:xfrm>
            <a:off x="409704" y="6279754"/>
            <a:ext cx="143349" cy="428998"/>
            <a:chOff x="409704" y="6279754"/>
            <a:chExt cx="143349" cy="428998"/>
          </a:xfrm>
        </p:grpSpPr>
        <p:sp>
          <p:nvSpPr>
            <p:cNvPr id="179" name="Прямоугольник 178">
              <a:hlinkClick r:id="" action="ppaction://hlinkshowjump?jump=endshow"/>
            </p:cNvPr>
            <p:cNvSpPr/>
            <p:nvPr/>
          </p:nvSpPr>
          <p:spPr>
            <a:xfrm rot="7887245">
              <a:off x="266828" y="642300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0" name="Прямоугольник 179">
              <a:hlinkClick r:id="" action="ppaction://hlinkshowjump?jump=endshow"/>
            </p:cNvPr>
            <p:cNvSpPr/>
            <p:nvPr/>
          </p:nvSpPr>
          <p:spPr>
            <a:xfrm rot="2898367">
              <a:off x="267301" y="6422630"/>
              <a:ext cx="428628" cy="1428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9" name="TextBox 168"/>
          <p:cNvSpPr txBox="1"/>
          <p:nvPr/>
        </p:nvSpPr>
        <p:spPr>
          <a:xfrm>
            <a:off x="179512" y="5085184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НЕОБХОДИМО ПОКАЗАТЬ ОТЛИЧИЯ ПОНЯТИЙ «ПРОСИТЬ» И </a:t>
            </a:r>
            <a:r>
              <a:rPr lang="ru-RU" sz="2000" b="1" i="1" dirty="0" smtClean="0">
                <a:hlinkClick r:id="rId3" action="ppaction://hlinksldjump"/>
              </a:rPr>
              <a:t>«КЛЯНЧИТЬ»!</a:t>
            </a:r>
            <a:endParaRPr lang="ru-RU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55CA211-CBC6-49F7-9B13-42F45531C6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368</TotalTime>
  <Words>587</Words>
  <Application>Microsoft Office PowerPoint</Application>
  <PresentationFormat>Экран (4:3)</PresentationFormat>
  <Paragraphs>95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CSC</vt:lpstr>
      <vt:lpstr>Консультация для педагогов О Вежливом слове замолвите слово…</vt:lpstr>
      <vt:lpstr>Содержание</vt:lpstr>
      <vt:lpstr>Слово как Дело…</vt:lpstr>
      <vt:lpstr>Слово как Дело…</vt:lpstr>
      <vt:lpstr>УПОТРЕБЛЕНИЕ ОБРАЩЕНИЙ</vt:lpstr>
      <vt:lpstr>УПОТРЕБЛЕНИЕ ОБРАЩЕНИЙ</vt:lpstr>
      <vt:lpstr>ВЕЖЛИВАЯ  ПРОСЬБА</vt:lpstr>
      <vt:lpstr>ВЕЖЛИВАЯ  ПРОСЬБА</vt:lpstr>
      <vt:lpstr>ВЕЖЛИВАЯ  ПРОСЬБА</vt:lpstr>
      <vt:lpstr>ВЕЖЛИВЫЙ ОТКАЗ</vt:lpstr>
      <vt:lpstr>ОДОБРЕНИЕ, ПОХВАЛА</vt:lpstr>
      <vt:lpstr>ОДОБРЕНИЕ, ПОХВАЛА</vt:lpstr>
      <vt:lpstr>ИЗВИНЕНИЕ</vt:lpstr>
      <vt:lpstr>ЭВФЕМИЗАЦИЯ   РЕЧИ</vt:lpstr>
      <vt:lpstr>«ПРОСИТЬ» И «КЛЯНЧИТЬ»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</dc:title>
  <dc:creator>настя</dc:creator>
  <cp:lastModifiedBy>Дом</cp:lastModifiedBy>
  <cp:revision>35</cp:revision>
  <dcterms:created xsi:type="dcterms:W3CDTF">2011-04-12T08:52:38Z</dcterms:created>
  <dcterms:modified xsi:type="dcterms:W3CDTF">2025-03-11T21:22:46Z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TC030009078</vt:lpwstr>
  </property>
</Properties>
</file>