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59" r:id="rId3"/>
    <p:sldId id="262" r:id="rId4"/>
    <p:sldId id="261" r:id="rId5"/>
    <p:sldId id="263" r:id="rId6"/>
    <p:sldId id="256" r:id="rId7"/>
    <p:sldId id="257" r:id="rId8"/>
    <p:sldId id="264" r:id="rId9"/>
    <p:sldId id="265" r:id="rId10"/>
    <p:sldId id="266" r:id="rId11"/>
    <p:sldId id="267" r:id="rId12"/>
    <p:sldId id="269" r:id="rId13"/>
    <p:sldId id="258" r:id="rId14"/>
    <p:sldId id="270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0FDC-DE9D-4AEC-999C-1DBC344B9FD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EDEF-9D2F-4C3F-B00E-591875ACD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EDEF-9D2F-4C3F-B00E-591875ACD7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3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6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8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2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9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7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0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7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5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6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C8466-D6E1-4DEC-933A-7E0E6372B8C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6794E-E2BA-4E28-ACA2-E2DAAE62E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971D7-6CE9-44BE-8DAD-AB453272D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314" y="1524000"/>
            <a:ext cx="7522029" cy="1774372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азвитие и коррекция познавательных процессов у детей с </a:t>
            </a:r>
            <a:r>
              <a:rPr lang="ru-RU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ОВЗ дошкольного возраста.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1BC0E7-5753-4AF9-89BD-51F8A205E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851401"/>
            <a:ext cx="6815669" cy="482599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учитель-дефектолог Иншакова Е.Г.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91A060-2D43-4EE9-B226-1C7CCED8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05" y="0"/>
            <a:ext cx="174939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8661A7-8540-4E57-84F2-50C3E32C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3361107"/>
            <a:ext cx="3594240" cy="14902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091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4D3C7-1DB5-423B-B13C-5E9B743E4970}"/>
              </a:ext>
            </a:extLst>
          </p:cNvPr>
          <p:cNvSpPr txBox="1"/>
          <p:nvPr/>
        </p:nvSpPr>
        <p:spPr>
          <a:xfrm>
            <a:off x="288471" y="202475"/>
            <a:ext cx="11615057" cy="6453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Aft>
                <a:spcPts val="800"/>
              </a:spcAft>
            </a:pP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Приёмы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мнемотехники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строятся на использовании тех или иных видов запоминания.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«Собери группу»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Ребёнку даются отдельные картинки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(например, символы времён года, одежда, виды активности)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нужно сгруппировать изображения и объяснить, почему они вместе.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«Выучи стихотворение»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Для облегчения заучивания стихов используйте наглядные таблицы, в которых каждая строка представлена в виде картинки или условного знака. Старайтесь обязательно дополнять изображение словом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(если малыш умеет читать)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или буквой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(если пока ещё ребёнок не освоил этот навык)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«Сетка памяти»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Покажите малышу картинки, проговорите, что это и переверните. Задача ребёнка назвать изображённый предмет, а затем проверить себя, открыв </a:t>
            </a: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мнемокартинку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«Рассказы с картинками»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 интернете можно найти массу детских рассказов, в которых слова частично заменены картинками. Так малыш не только учит новые для себя слова, но и развивает умение сосредотачиваться на чтении.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i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Фотопамять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Покажите малышу картинку, затем уберите её и дайте взамен другую, которая отличается от первой какой-то деталью. Например, на первой изображена девочка с красным бантиком, а на второй – такая же девочка, но бантик – синий.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«День-ночь»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Разложите перед ребёнком ряд картинок. Затем скажите: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«Настала ночь»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Малыш закрывает руками глазки, а вы в это время прячете одну картинку. Задача ребёнка: угадать, чего не хватает.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0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6C60CB-2BB4-4A8B-8605-1CFCBBC39FE8}"/>
              </a:ext>
            </a:extLst>
          </p:cNvPr>
          <p:cNvSpPr txBox="1"/>
          <p:nvPr/>
        </p:nvSpPr>
        <p:spPr>
          <a:xfrm>
            <a:off x="432708" y="407660"/>
            <a:ext cx="5467349" cy="6042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Aft>
                <a:spcPts val="800"/>
              </a:spcAft>
            </a:pP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Мнемотаблица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может быть нарисована от руки или составлена из картинок, как коллаж. На начальном этапе обучения, лучше рисовать небольшие по объему таблицы-ленты, расположив 3-4 картинки в ряд.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составить </a:t>
            </a: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мнемотаблицу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нужно: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Разбить рассказ на части, определяя важные моменты (каждые 2-3 слова, расчертить лист бумаги на квадраты;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Нарисовать на каждый такой момент картинку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(описывая существительные или прилагательные)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Непонятные слова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(глаголы или вопросы)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 возможности как-нибудь изобразить или просто поставить знак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«?»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надо будет прокомментировать ребенку.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2577F1-2FC5-4B9F-8767-62DCA6A9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80" y="407660"/>
            <a:ext cx="5773412" cy="60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74B98-70BD-4B8F-A0A2-53173970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18" y="152399"/>
            <a:ext cx="12797395" cy="1154911"/>
          </a:xfrm>
        </p:spPr>
        <p:txBody>
          <a:bodyPr>
            <a:normAutofit/>
          </a:bodyPr>
          <a:lstStyle/>
          <a:p>
            <a:pPr marL="0" marR="0" lvl="0" indent="450215" algn="l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работы по запоминанию стихотворений (скороговорок, чистоговорок)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48503-9F72-40BC-BF66-694366FD0632}"/>
              </a:ext>
            </a:extLst>
          </p:cNvPr>
          <p:cNvSpPr txBox="1"/>
          <p:nvPr/>
        </p:nvSpPr>
        <p:spPr>
          <a:xfrm>
            <a:off x="534023" y="879938"/>
            <a:ext cx="6095377" cy="541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Выразительно прочитать стихотворение (с родителем, педагогом) или сначала можно рассмотреть </a:t>
            </a:r>
            <a:r>
              <a:rPr lang="ru-RU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мнемотаблицу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стихотворения и предположить о его содержании.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Прочитать стихотворение с опорой на </a:t>
            </a:r>
            <a:r>
              <a:rPr lang="ru-RU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мнемотаблицу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.Ответить на вопросы по содержанию стихотворения (для понимания текста) или самостоятельно составить план стихотворения.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Разобрать непонятные слова и определения.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Прочитать отдельно каждую строчку стихотворения с опорой на </a:t>
            </a:r>
            <a:r>
              <a:rPr lang="ru-RU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мнемотаблицу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Можно побуждать детей договаривать фразы (похоже на рассказ стихов маленькими детьми) если  </a:t>
            </a:r>
            <a:r>
              <a:rPr lang="ru-RU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итает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родитель или педагог.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Повторить стихотворение с опорой на </a:t>
            </a:r>
            <a:r>
              <a:rPr lang="ru-RU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мнемотаблицу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Рассказать стихотворение.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45CD2B-ED27-4992-B89B-A8A344E3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" t="10642" r="2619" b="50854"/>
          <a:stretch/>
        </p:blipFill>
        <p:spPr>
          <a:xfrm>
            <a:off x="6789105" y="4866938"/>
            <a:ext cx="4490125" cy="13700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40E7A0-C0ED-4620-9759-5E5960E8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29854"/>
            <a:ext cx="4915483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5B6781-99F9-4B2D-B139-D0F97F55DC4B}"/>
              </a:ext>
            </a:extLst>
          </p:cNvPr>
          <p:cNvSpPr txBox="1"/>
          <p:nvPr/>
        </p:nvSpPr>
        <p:spPr>
          <a:xfrm>
            <a:off x="522515" y="936170"/>
            <a:ext cx="33745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работе с таблицами и ассоциативными карточками у ребенка упрощается процесс запоминания, развивается мышление, воображение, повышается внимательность и усидчивость, обогащается словарный запас, развивается речь, дети получают навыки коммуникации и общения. Для ребенка это увлекательная игра, а не просто скучное заучивание.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1DA9B-CB0D-478E-BDB5-FE2F6A6D4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837" r="286"/>
          <a:stretch/>
        </p:blipFill>
        <p:spPr>
          <a:xfrm>
            <a:off x="4071257" y="738286"/>
            <a:ext cx="7598229" cy="53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8D9BB-2F8B-4B29-84D9-682391005B9D}"/>
              </a:ext>
            </a:extLst>
          </p:cNvPr>
          <p:cNvSpPr txBox="1"/>
          <p:nvPr/>
        </p:nvSpPr>
        <p:spPr>
          <a:xfrm>
            <a:off x="1110345" y="762589"/>
            <a:ext cx="4833257" cy="5109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 algn="ctr">
              <a:spcAft>
                <a:spcPts val="800"/>
              </a:spcAft>
            </a:pPr>
            <a:r>
              <a:rPr lang="ru-RU" sz="22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работы по составлению описательных рассказов</a:t>
            </a:r>
          </a:p>
          <a:p>
            <a:pPr indent="254000" algn="ctr">
              <a:spcAft>
                <a:spcPts val="800"/>
              </a:spcAf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54000"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254000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Особенностью составления описательного рассказа для ребенка является трудность анализа (осознания предмета или действия), т.к. дети не располагают всеми необходимыми знаниями. Поэтому важно научить ребенка сначала выделять признаки предмета: цвет, форма, размер, материал, части и элементы, действия, - т.е. составить план рассказа, опорную схему.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B4E4B-4822-447D-B90A-BDBC14980212}"/>
              </a:ext>
            </a:extLst>
          </p:cNvPr>
          <p:cNvSpPr txBox="1"/>
          <p:nvPr/>
        </p:nvSpPr>
        <p:spPr>
          <a:xfrm>
            <a:off x="6389912" y="762589"/>
            <a:ext cx="4691743" cy="5113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 тема</a:t>
            </a:r>
          </a:p>
          <a:p>
            <a:pPr indent="254000">
              <a:lnSpc>
                <a:spcPct val="15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 Домашние животные»: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это?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Какого цвета?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Назови части тела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покровы?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Какой голос?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 питается?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Где живет?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детеныши?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Какая польза человеку?</a:t>
            </a:r>
          </a:p>
        </p:txBody>
      </p:sp>
    </p:spTree>
    <p:extLst>
      <p:ext uri="{BB962C8B-B14F-4D97-AF65-F5344CB8AC3E}">
        <p14:creationId xmlns:p14="http://schemas.microsoft.com/office/powerpoint/2010/main" val="181993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06270-7F57-4762-BF24-7B01B809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" t="1931" r="984"/>
          <a:stretch/>
        </p:blipFill>
        <p:spPr>
          <a:xfrm>
            <a:off x="435430" y="446314"/>
            <a:ext cx="11310256" cy="5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9A2B3-836F-4514-9140-F8C0EC94B85F}"/>
              </a:ext>
            </a:extLst>
          </p:cNvPr>
          <p:cNvSpPr txBox="1"/>
          <p:nvPr/>
        </p:nvSpPr>
        <p:spPr>
          <a:xfrm>
            <a:off x="1028699" y="1074509"/>
            <a:ext cx="10134601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образом, благодаря использованию мнемотехники, у детей расширяется круг знаний об окружающем мире; появляется желание пересказывать тексты, придумывать интересные истории; появляется интерес к заучиванию стихов и потешек, скороговорок, загадок; словарный запас выходит на более высокий уровень; дети преодолевают робость, застенчивость, учатся свободно держаться перед аудиторией. </a:t>
            </a:r>
          </a:p>
          <a:p>
            <a:pPr indent="450215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Учитывая особенности обучающихся с ОВЗ, необходимо: предлагать небольшое количество материала, неоднократно повторять показ действий с тем или иным материалом, заканчивать упражнение при достижении первого результата, так как ребёнок быстро истощается, не может долго работать.</a:t>
            </a:r>
          </a:p>
          <a:p>
            <a:pPr indent="450215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 с нарушениями в развитии выбирают упражнения, которые могут выполнить, а упражнения, вызывающие затруднения, игнорируют, хотя иногда и испытывают интерес. Важно не упустить этот момент интереса и помочь ребёнку в овладении упражнением: достижение успеха приводит к самоуважению и возникновению дальнейшей потребности в развитии.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4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B494A-9023-48DF-AAFD-1085DCB2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556136"/>
            <a:ext cx="11223172" cy="58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AC108B-9073-45FD-8F5C-FDA880DF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185057"/>
            <a:ext cx="11517085" cy="65640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414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C6A17-CF96-4268-868B-3304F54E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8" y="566057"/>
            <a:ext cx="10131993" cy="56823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877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352191-0160-41E0-939C-96AE054E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584519"/>
            <a:ext cx="9144000" cy="56889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559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29124-1F76-423C-97F7-B5C144FB8123}"/>
              </a:ext>
            </a:extLst>
          </p:cNvPr>
          <p:cNvSpPr txBox="1"/>
          <p:nvPr/>
        </p:nvSpPr>
        <p:spPr>
          <a:xfrm>
            <a:off x="1393372" y="1080739"/>
            <a:ext cx="94052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Мнемотехника – это система различных приемов, облегчающих запоминание и увеличивающих объем памяти путем образования дополнительных ассоциаций.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8D385-1D6F-4F2D-811F-D5931CC27890}"/>
              </a:ext>
            </a:extLst>
          </p:cNvPr>
          <p:cNvSpPr txBox="1"/>
          <p:nvPr/>
        </p:nvSpPr>
        <p:spPr>
          <a:xfrm>
            <a:off x="579664" y="500744"/>
            <a:ext cx="1103267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ru-RU" sz="2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Мнемотехника как средство развития речевой активности у детей с ОВЗ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07290-80A2-4A7F-A954-047A1D669196}"/>
              </a:ext>
            </a:extLst>
          </p:cNvPr>
          <p:cNvSpPr txBox="1"/>
          <p:nvPr/>
        </p:nvSpPr>
        <p:spPr>
          <a:xfrm>
            <a:off x="1393372" y="2245510"/>
            <a:ext cx="9405255" cy="3831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детей дошкольного и младшего школьного возраста ведущий вид памяти — зрительно-образный. То есть можно сто раз повторить ребенку стихотворение, но он всё равно будет путать слова и предложения. Однако нарисовав сюжет или представив смешанную схему из картинок, знаков и слов, ребенок быстро сообразит, что к чему.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приемов </a:t>
            </a: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мнемотехники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можно начинать с младшего возраста, но лучше с 4-5 лет, когда у детей накоплен основной словарный запас.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D21D8B-5BD4-4E2F-8AB7-0A8FEBC7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696686"/>
            <a:ext cx="10678886" cy="58565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Выноска: стрелка вниз 3">
            <a:extLst>
              <a:ext uri="{FF2B5EF4-FFF2-40B4-BE49-F238E27FC236}">
                <a16:creationId xmlns:a16="http://schemas.microsoft.com/office/drawing/2014/main" id="{27BF2240-7DBD-478E-BC1A-8C228DD0708F}"/>
              </a:ext>
            </a:extLst>
          </p:cNvPr>
          <p:cNvSpPr/>
          <p:nvPr/>
        </p:nvSpPr>
        <p:spPr>
          <a:xfrm>
            <a:off x="3260271" y="753349"/>
            <a:ext cx="5671458" cy="174451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Мнемотехника помогает развивать: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6AAC5F-610E-464B-A188-D4CB03F7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63" y="2431578"/>
            <a:ext cx="4700296" cy="13375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14C1C6-B969-4C78-8E7A-6EB515D86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6" y="3637226"/>
            <a:ext cx="4825092" cy="13375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05BE7B-956B-4A96-8E34-C897BA7A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26" y="1964776"/>
            <a:ext cx="3705664" cy="14316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5C76B3-316B-4EB0-A45A-1C1F9656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97" y="3605631"/>
            <a:ext cx="4825092" cy="13375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95E64D-ACF3-4DD3-9FA6-298EE2A8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" y="1964776"/>
            <a:ext cx="3746992" cy="13375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E76877-FFC6-4568-ABDB-2236B30A90C4}"/>
              </a:ext>
            </a:extLst>
          </p:cNvPr>
          <p:cNvSpPr txBox="1"/>
          <p:nvPr/>
        </p:nvSpPr>
        <p:spPr>
          <a:xfrm>
            <a:off x="3865416" y="2829876"/>
            <a:ext cx="4700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зрительную и слуховую память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4C8D1-BC3C-45E3-A2AA-E37DDF6447C8}"/>
              </a:ext>
            </a:extLst>
          </p:cNvPr>
          <p:cNvSpPr txBox="1"/>
          <p:nvPr/>
        </p:nvSpPr>
        <p:spPr>
          <a:xfrm>
            <a:off x="204082" y="2408489"/>
            <a:ext cx="3606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ассоциативное мышление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11A4E-6F9C-457D-AA78-8BA6FC922B39}"/>
              </a:ext>
            </a:extLst>
          </p:cNvPr>
          <p:cNvSpPr txBox="1"/>
          <p:nvPr/>
        </p:nvSpPr>
        <p:spPr>
          <a:xfrm>
            <a:off x="729343" y="4025013"/>
            <a:ext cx="4825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зрительное и слуховое внимание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EDA3D-0A45-49EF-9FC3-3CDE2570B007}"/>
              </a:ext>
            </a:extLst>
          </p:cNvPr>
          <p:cNvSpPr txBox="1"/>
          <p:nvPr/>
        </p:nvSpPr>
        <p:spPr>
          <a:xfrm>
            <a:off x="6917873" y="3951137"/>
            <a:ext cx="6270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воображение связную речь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6994E8-2F02-4BF9-80B7-6A7C9EAA7BCD}"/>
              </a:ext>
            </a:extLst>
          </p:cNvPr>
          <p:cNvSpPr txBox="1"/>
          <p:nvPr/>
        </p:nvSpPr>
        <p:spPr>
          <a:xfrm>
            <a:off x="8610774" y="2331727"/>
            <a:ext cx="4988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мелкую моторику рук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B26F1B-8B4B-468B-BDD9-D41729A6E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6" y="5186201"/>
            <a:ext cx="4822354" cy="13351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91B2CE-2AB9-4366-B48C-244638EDBC11}"/>
              </a:ext>
            </a:extLst>
          </p:cNvPr>
          <p:cNvSpPr txBox="1"/>
          <p:nvPr/>
        </p:nvSpPr>
        <p:spPr>
          <a:xfrm>
            <a:off x="340638" y="5561025"/>
            <a:ext cx="6803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запоминать стихи, скороговорки,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загадки, рассказы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0920BA-3D28-4989-9CC0-C049CA74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39" y="4974822"/>
            <a:ext cx="5524146" cy="1760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C99E8F-D667-4391-983D-F0786A47F3A8}"/>
              </a:ext>
            </a:extLst>
          </p:cNvPr>
          <p:cNvSpPr txBox="1"/>
          <p:nvPr/>
        </p:nvSpPr>
        <p:spPr>
          <a:xfrm>
            <a:off x="5841242" y="5125191"/>
            <a:ext cx="5148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ыстраивать логическую цепочку событий и воспроизводить историю в правильном порядке 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(начало – середина — завершение)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BF606-8FFF-48D3-9A28-2078C9EC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-119743"/>
            <a:ext cx="11865428" cy="751114"/>
          </a:xfrm>
        </p:spPr>
        <p:txBody>
          <a:bodyPr>
            <a:no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Мнемотехника как средство развития речевой активности у детей с ЗПР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9C884B-D2CD-4459-9C3B-18E909922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631372"/>
            <a:ext cx="5107816" cy="52444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A2D2642D-5A7C-4C00-9AA5-F9B7EA61FDDF}"/>
              </a:ext>
            </a:extLst>
          </p:cNvPr>
          <p:cNvSpPr/>
          <p:nvPr/>
        </p:nvSpPr>
        <p:spPr>
          <a:xfrm>
            <a:off x="381000" y="522514"/>
            <a:ext cx="5551714" cy="592182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Мнемотехника в детском саду, как результативный метод запоминания, обычно осваивается на простых примерах. Для начала детей знакомят 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мнемоквадратами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понятными изображениями, которые обозначают одно слово, словосочетание, его характеристики или простое предложение. Затем воспитатель усложняет занятия, демонстрируя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мнемодорожки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это уже квадрат из трёх-четырёх картинок, по которым можно составить предложения. И, наконец, самая сложная структура – это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мнемотаблицы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Они представляют собой изображения основных звеньев, в том числе схематические, по которым можно запомнить и воспроизвести стихотворение или даже целый рассказ. Первоначально таблицы составляют воспитатели, родители, потом к этому процессу можно подключить и ребенка.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C086E49F-F719-4B72-A6BC-C4BF4613A863}"/>
              </a:ext>
            </a:extLst>
          </p:cNvPr>
          <p:cNvSpPr/>
          <p:nvPr/>
        </p:nvSpPr>
        <p:spPr>
          <a:xfrm>
            <a:off x="6067577" y="522514"/>
            <a:ext cx="5826273" cy="592182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Таким образом, мнемотехника влияет не только на развитие памяти, но и на фантазию, визуализацию образов ребенком. Основные приемы запоминания мнемотехники основаны на ассоциациях, логическом мышлении, наблюдательности. Кроме того, мнемосхемы можно использовать для обогащения словарного запаса по какой-то лексической теме, при разучивании стихотворений, скороговорок, отгадывании загадок, при составлении рассказов и для обучения пересказу.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5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1B63D-8607-41C1-88B9-CEA8DF48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6446"/>
            <a:ext cx="9601196" cy="1303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indent="540385">
              <a:lnSpc>
                <a:spcPct val="150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виды мнемотехники: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4BCED-C4EF-417B-8701-C45A945A35D6}"/>
              </a:ext>
            </a:extLst>
          </p:cNvPr>
          <p:cNvSpPr txBox="1"/>
          <p:nvPr/>
        </p:nvSpPr>
        <p:spPr>
          <a:xfrm>
            <a:off x="751116" y="2146555"/>
            <a:ext cx="4789714" cy="3888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Мнемоквадрат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понятная картинка, изображающая одно слово, словосочетание или короткое предложение.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Самый известный </a:t>
            </a: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мнемоквадрат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который знаком каждому — это знаки зодиака. Например, ваш малыш ходит в детском саду в группу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«Слива»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его шкафчике изображён этот фрукт, над умывальником его полотенце висит под изображением сливы и т. д.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C3411-D776-485A-98D6-0B63FA8AE162}"/>
              </a:ext>
            </a:extLst>
          </p:cNvPr>
          <p:cNvSpPr txBox="1"/>
          <p:nvPr/>
        </p:nvSpPr>
        <p:spPr>
          <a:xfrm>
            <a:off x="6302829" y="2146555"/>
            <a:ext cx="526868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Мнемодорожка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Задача ребёнка при использовании </a:t>
            </a: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мнемодорожки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найти что-то общее между картинками. За освоением </a:t>
            </a:r>
            <a:r>
              <a:rPr lang="ru-RU" sz="20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мнемоквадрата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идёт </a:t>
            </a:r>
            <a:r>
              <a:rPr lang="ru-RU" sz="20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мнемодорожка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четыре картинки на одном квадрате, обозначающие последовательность действий. Например,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«носки»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«брюки»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«туфли»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«куртка»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последовательность, по которой детки собираются на улицу. Конечно, в зависимости от времени года, дорожка будет удлиняться.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5D2FC-0D40-47BD-96C3-8A7860CEFE2B}"/>
              </a:ext>
            </a:extLst>
          </p:cNvPr>
          <p:cNvSpPr txBox="1"/>
          <p:nvPr/>
        </p:nvSpPr>
        <p:spPr>
          <a:xfrm>
            <a:off x="487134" y="561548"/>
            <a:ext cx="5434690" cy="5734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Мнемотаблицы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это рисунки основных звеньев сюжета сказки или стихотворения с использованием цветных картинок, букв или схематических знаков. По этим таблицам можно учить детей составлять описательные рассказы или пересказывать сюжеты сказок или рассказов.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таблицах применяются понятные и известные образы. Так, для описания животных следует соблюдать пропорции рисунка, а также обязательно делать его цветным. Тогда ребёнок чётко уяснит: лиса – рыжая с пушистым хвостом, волк – серый и т. д. По </a:t>
            </a:r>
            <a:r>
              <a:rPr lang="ru-RU" sz="20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мнемотаблицам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можно воспроизводить целые истории, а для развития фантазии – ещё и предлагать придумывать собственные.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8CDBD-A488-4AD6-B7FC-0E57D52A687A}"/>
              </a:ext>
            </a:extLst>
          </p:cNvPr>
          <p:cNvSpPr txBox="1"/>
          <p:nvPr/>
        </p:nvSpPr>
        <p:spPr>
          <a:xfrm>
            <a:off x="6096000" y="664140"/>
            <a:ext cx="5434690" cy="5529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Мнемосхемы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Чтобы малыш запоминал пословицы или какие-то крылатые выражения, используются </a:t>
            </a: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мнемосхемы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них изображаются объекты, которые дополняются условными знаками.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Например, удочка – пруд – перечёркнутая рыбка. Это схема для выражения: </a:t>
            </a:r>
            <a:r>
              <a:rPr lang="ru-RU" sz="20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«Без труда не вытащишь и рыбки из пруда»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Таблицы можно составлять на любую тему, и использовать для разных направлений развития ребенка, а не только для развития речи. Для детей старшего возраста схемы желательно рисовать в одном цвете, чтобы не привлекать внимание на яркость символических изображений.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5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1432</Words>
  <Application>Microsoft Office PowerPoint</Application>
  <PresentationFormat>Широкоэкранный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Symbol</vt:lpstr>
      <vt:lpstr>Натуральные материалы</vt:lpstr>
      <vt:lpstr>Развитие и коррекция познавательных процессов у детей с ОВЗ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Мнемотехника как средство развития речевой активности у детей с ЗПР</vt:lpstr>
      <vt:lpstr>Основные виды мнемотехники: </vt:lpstr>
      <vt:lpstr>Презентация PowerPoint</vt:lpstr>
      <vt:lpstr>Презентация PowerPoint</vt:lpstr>
      <vt:lpstr>Презентация PowerPoint</vt:lpstr>
      <vt:lpstr>Этапы работы по запоминанию стихотворений (скороговорок, чистоговорок)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как средство развития речевой активности у детей с ЗПР</dc:title>
  <dc:creator>elenainshakova1970@yandex.ru</dc:creator>
  <cp:lastModifiedBy>elenainshakova1970@yandex.ru</cp:lastModifiedBy>
  <cp:revision>22</cp:revision>
  <dcterms:created xsi:type="dcterms:W3CDTF">2023-04-25T10:38:38Z</dcterms:created>
  <dcterms:modified xsi:type="dcterms:W3CDTF">2023-04-25T15:47:37Z</dcterms:modified>
</cp:coreProperties>
</file>